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EFCA3-984D-4688-9350-3C55F94E709B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D8F67-9F92-4DA3-A1B0-5BED3D9D9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959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EFCA3-984D-4688-9350-3C55F94E709B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D8F67-9F92-4DA3-A1B0-5BED3D9D9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766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EFCA3-984D-4688-9350-3C55F94E709B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D8F67-9F92-4DA3-A1B0-5BED3D9D9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537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EFCA3-984D-4688-9350-3C55F94E709B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D8F67-9F92-4DA3-A1B0-5BED3D9D9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778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EFCA3-984D-4688-9350-3C55F94E709B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D8F67-9F92-4DA3-A1B0-5BED3D9D9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034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EFCA3-984D-4688-9350-3C55F94E709B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D8F67-9F92-4DA3-A1B0-5BED3D9D9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964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EFCA3-984D-4688-9350-3C55F94E709B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D8F67-9F92-4DA3-A1B0-5BED3D9D9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254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EFCA3-984D-4688-9350-3C55F94E709B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D8F67-9F92-4DA3-A1B0-5BED3D9D9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302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EFCA3-984D-4688-9350-3C55F94E709B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D8F67-9F92-4DA3-A1B0-5BED3D9D9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703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EFCA3-984D-4688-9350-3C55F94E709B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D8F67-9F92-4DA3-A1B0-5BED3D9D9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745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EFCA3-984D-4688-9350-3C55F94E709B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D8F67-9F92-4DA3-A1B0-5BED3D9D9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07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AEFCA3-984D-4688-9350-3C55F94E709B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D8F67-9F92-4DA3-A1B0-5BED3D9D96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068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Water%20Hero%20Song%206.3.mp3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86148" y="968805"/>
            <a:ext cx="8403771" cy="3971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51141" y="2340317"/>
            <a:ext cx="867378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50" dirty="0" smtClean="0">
                <a:ln w="9525" cmpd="sng">
                  <a:solidFill>
                    <a:srgbClr val="FF0000"/>
                  </a:solidFill>
                  <a:prstDash val="solid"/>
                </a:ln>
                <a:solidFill>
                  <a:srgbClr val="00B0F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WATER HERO SONG</a:t>
            </a:r>
            <a:endParaRPr lang="en-US" sz="8000" b="1" cap="none" spc="50" dirty="0">
              <a:ln w="9525" cmpd="sng">
                <a:solidFill>
                  <a:srgbClr val="FF0000"/>
                </a:solidFill>
                <a:prstDash val="solid"/>
              </a:ln>
              <a:solidFill>
                <a:srgbClr val="00B0F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78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>
            <a:hlinkClick r:id="rId3" action="ppaction://hlinkfile"/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26" t="10053" r="17411" b="11905"/>
          <a:stretch/>
        </p:blipFill>
        <p:spPr>
          <a:xfrm>
            <a:off x="3646715" y="900692"/>
            <a:ext cx="849085" cy="61242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95800" y="809897"/>
            <a:ext cx="42062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rgbClr val="FF0000"/>
                </a:solidFill>
              </a:rPr>
              <a:t>If the link for the music doesn’t work, the Water Hero song is on the school’s website under home learning for this week.</a:t>
            </a:r>
            <a:endParaRPr lang="en-GB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016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003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927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28</Words>
  <Application>Microsoft Office PowerPoint</Application>
  <PresentationFormat>Widescreen</PresentationFormat>
  <Paragraphs>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St Margaret's-at-Cliffe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Geere</dc:creator>
  <cp:lastModifiedBy>Mrs Geere</cp:lastModifiedBy>
  <cp:revision>4</cp:revision>
  <dcterms:created xsi:type="dcterms:W3CDTF">2020-06-17T09:06:30Z</dcterms:created>
  <dcterms:modified xsi:type="dcterms:W3CDTF">2020-06-17T12:08:41Z</dcterms:modified>
</cp:coreProperties>
</file>