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8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88" d="100"/>
          <a:sy n="88" d="100"/>
        </p:scale>
        <p:origin x="36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45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065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019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217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853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51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998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200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628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152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3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C4AD8-525D-4F0D-9361-C9635D951E6F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D5BA7-F05F-4AEB-8316-37711161B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792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188" y="104503"/>
            <a:ext cx="6052457" cy="66729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97022" y="1825306"/>
            <a:ext cx="503278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Class 2’s </a:t>
            </a:r>
          </a:p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End of Year Book</a:t>
            </a:r>
          </a:p>
          <a:p>
            <a:pPr algn="ctr"/>
            <a:endParaRPr lang="en-US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2019 - 2020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963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828" y="0"/>
            <a:ext cx="122682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8215" y="1773238"/>
            <a:ext cx="5513614" cy="1655762"/>
          </a:xfrm>
        </p:spPr>
        <p:txBody>
          <a:bodyPr>
            <a:noAutofit/>
          </a:bodyPr>
          <a:lstStyle/>
          <a:p>
            <a:pPr algn="l"/>
            <a:r>
              <a:rPr lang="en-GB" sz="2800" b="1" dirty="0" smtClean="0">
                <a:latin typeface="Bradley Hand ITC" panose="03070402050302030203" pitchFamily="66" charset="0"/>
              </a:rPr>
              <a:t>The year started off great,</a:t>
            </a:r>
          </a:p>
          <a:p>
            <a:pPr algn="l"/>
            <a:r>
              <a:rPr lang="en-GB" sz="2800" b="1" dirty="0" smtClean="0">
                <a:latin typeface="Bradley Hand ITC" panose="03070402050302030203" pitchFamily="66" charset="0"/>
              </a:rPr>
              <a:t>In transition making personalised </a:t>
            </a:r>
          </a:p>
          <a:p>
            <a:pPr algn="l"/>
            <a:r>
              <a:rPr lang="en-GB" sz="2800" b="1" dirty="0" smtClean="0">
                <a:latin typeface="Bradley Hand ITC" panose="03070402050302030203" pitchFamily="66" charset="0"/>
              </a:rPr>
              <a:t>rainbow clouds.</a:t>
            </a:r>
          </a:p>
          <a:p>
            <a:pPr algn="l"/>
            <a:r>
              <a:rPr lang="en-GB" sz="2800" b="1" dirty="0" smtClean="0">
                <a:latin typeface="Bradley Hand ITC" panose="03070402050302030203" pitchFamily="66" charset="0"/>
              </a:rPr>
              <a:t>We knew then straight away,</a:t>
            </a:r>
          </a:p>
          <a:p>
            <a:pPr algn="l"/>
            <a:r>
              <a:rPr lang="en-GB" sz="2800" b="1" dirty="0" smtClean="0">
                <a:latin typeface="Bradley Hand ITC" panose="03070402050302030203" pitchFamily="66" charset="0"/>
              </a:rPr>
              <a:t>That we would be proud.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698216"/>
            <a:ext cx="3102156" cy="23974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7020" t="7573"/>
          <a:stretch/>
        </p:blipFill>
        <p:spPr>
          <a:xfrm>
            <a:off x="8546448" y="3335383"/>
            <a:ext cx="2502940" cy="240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25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7086"/>
            <a:ext cx="122682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15" y="1027906"/>
            <a:ext cx="5660571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Our first topic was Peter Rabbit,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We re-told the story</a:t>
            </a:r>
            <a:r>
              <a:rPr lang="en-GB" b="1" dirty="0">
                <a:latin typeface="Bradley Hand ITC" panose="03070402050302030203" pitchFamily="66" charset="0"/>
              </a:rPr>
              <a:t> </a:t>
            </a:r>
            <a:r>
              <a:rPr lang="en-GB" b="1" dirty="0" smtClean="0">
                <a:latin typeface="Bradley Hand ITC" panose="03070402050302030203" pitchFamily="66" charset="0"/>
              </a:rPr>
              <a:t>and created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water colour paintings,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We learned about where food comes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from and even made milkshakes,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We went to Mr Castle’s allotment on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the bus,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And each one of you became special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to us.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437" y="478972"/>
            <a:ext cx="2134190" cy="30445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60049" t="25082"/>
          <a:stretch/>
        </p:blipFill>
        <p:spPr>
          <a:xfrm>
            <a:off x="9187543" y="3622466"/>
            <a:ext cx="2368186" cy="17567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t="16276" r="57986"/>
          <a:stretch/>
        </p:blipFill>
        <p:spPr>
          <a:xfrm>
            <a:off x="6754585" y="3971858"/>
            <a:ext cx="1785258" cy="1407386"/>
          </a:xfrm>
          <a:prstGeom prst="rect">
            <a:avLst/>
          </a:prstGeom>
        </p:spPr>
      </p:pic>
      <p:pic>
        <p:nvPicPr>
          <p:cNvPr id="1026" name="Picture 2" descr="WIN_20180906_18453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4904" y="720734"/>
            <a:ext cx="2790825" cy="209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00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" y="0"/>
            <a:ext cx="122682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84739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We watched you grow in confidence,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In maths, reading and writing,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You made everyday in Year 2,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More interesting and exciting.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6772" y="618309"/>
            <a:ext cx="1581127" cy="25845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5015" t="1559" r="-15015" b="-503"/>
          <a:stretch/>
        </p:blipFill>
        <p:spPr>
          <a:xfrm>
            <a:off x="8557641" y="920897"/>
            <a:ext cx="3385340" cy="20534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7097485" y="3828658"/>
            <a:ext cx="4020818" cy="174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35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122682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99" y="1586139"/>
            <a:ext cx="5834744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We learned about The Great Fire of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London,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And researched Samuel Pepy’s,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You deserve a huge well done!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As you created an amazing Pudding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Lane street.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7481" y="3363449"/>
            <a:ext cx="3602742" cy="24360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00" y="473457"/>
            <a:ext cx="3777732" cy="268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18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682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4" y="1880054"/>
            <a:ext cx="5627915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Christmas was exciting,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Visits from Santa and the nativity!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Your singing was beautiful,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And your confidence great to see.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9375" y="914399"/>
            <a:ext cx="3127381" cy="424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94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" y="0"/>
            <a:ext cx="122682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685" y="1253331"/>
            <a:ext cx="5399315" cy="4351338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The weather became colder,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The </a:t>
            </a:r>
            <a:r>
              <a:rPr lang="en-GB" b="1" dirty="0">
                <a:latin typeface="Bradley Hand ITC" panose="03070402050302030203" pitchFamily="66" charset="0"/>
              </a:rPr>
              <a:t>water tray </a:t>
            </a:r>
            <a:r>
              <a:rPr lang="en-GB" b="1" dirty="0" smtClean="0">
                <a:latin typeface="Bradley Hand ITC" panose="03070402050302030203" pitchFamily="66" charset="0"/>
              </a:rPr>
              <a:t>even turned to </a:t>
            </a:r>
            <a:r>
              <a:rPr lang="en-GB" b="1" dirty="0">
                <a:latin typeface="Bradley Hand ITC" panose="03070402050302030203" pitchFamily="66" charset="0"/>
              </a:rPr>
              <a:t>ice</a:t>
            </a:r>
            <a:r>
              <a:rPr lang="en-GB" b="1" dirty="0" smtClean="0">
                <a:latin typeface="Bradley Hand ITC" panose="03070402050302030203" pitchFamily="66" charset="0"/>
              </a:rPr>
              <a:t>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You became the best of friends,</a:t>
            </a:r>
            <a:endParaRPr lang="en-GB" b="1" dirty="0"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Bradley Hand ITC" panose="03070402050302030203" pitchFamily="66" charset="0"/>
              </a:rPr>
              <a:t>Always being kind and nice</a:t>
            </a:r>
            <a:r>
              <a:rPr lang="en-GB" b="1" dirty="0" smtClean="0">
                <a:latin typeface="Bradley Hand ITC" panose="03070402050302030203" pitchFamily="66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2081" y="731520"/>
            <a:ext cx="1401879" cy="21672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6690" y="1027906"/>
            <a:ext cx="2137110" cy="21816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0785" y="3485311"/>
            <a:ext cx="2254415" cy="2119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60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" y="0"/>
            <a:ext cx="122682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027906"/>
            <a:ext cx="5671458" cy="4351338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As the weather turned warmer,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We watched our beautiful chicks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hatch,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We named them Steve, Agent Chick,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Shelby and Billy,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The names you choose were an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interesting match!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pic>
        <p:nvPicPr>
          <p:cNvPr id="5" name="Picture 4" descr="C:\Users\GGeere\AppData\Local\Packages\Microsoft.MicrosoftEdge_8wekyb3d8bbwe\TempState\Downloads\7d530cd8-66a1-4ba3-8e40-8a48819c790d (1)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7" t="12538" r="5212" b="24642"/>
          <a:stretch/>
        </p:blipFill>
        <p:spPr bwMode="auto">
          <a:xfrm>
            <a:off x="8746310" y="3101657"/>
            <a:ext cx="2607490" cy="23820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7037" y="712425"/>
            <a:ext cx="3002767" cy="168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35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122682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942" y="1122703"/>
            <a:ext cx="5660573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We learned about Paddington and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Peru,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We will never forget the Paddington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puppets you learned to sew.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Your ocarina skills were coming on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too!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But before we performed at our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Spring Concert,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Lockdown meant we had to say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goodbye to you.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pic>
        <p:nvPicPr>
          <p:cNvPr id="1026" name="Picture 1" descr="T:\All Teacher Files\Mrs Geere\2019-2020\Paddington\display ph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773" y="541524"/>
            <a:ext cx="3307533" cy="248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6240" y="3429000"/>
            <a:ext cx="1957240" cy="220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14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122682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743" y="1690688"/>
            <a:ext cx="5627914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So we have all been learning from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home,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Working with our families online.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And although we’ve really missed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you,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We will be back to school in no time!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9436" y="1321685"/>
            <a:ext cx="5180787" cy="3563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07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110"/>
            <a:ext cx="122682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15" y="1525589"/>
            <a:ext cx="5845628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So although we didn’t get the full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year,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And year 2 was far too short,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We have cherished each and everyone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of you,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And will remember the happiness you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brought.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6826" t="7573"/>
          <a:stretch/>
        </p:blipFill>
        <p:spPr>
          <a:xfrm>
            <a:off x="6958149" y="1175656"/>
            <a:ext cx="4153444" cy="397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0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122682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672" y="1177130"/>
            <a:ext cx="9149442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You will be amazing in year 3,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And as we move up with you,</a:t>
            </a:r>
          </a:p>
          <a:p>
            <a:pPr marL="0" indent="0">
              <a:buNone/>
            </a:pPr>
            <a:r>
              <a:rPr lang="en-GB" b="1" dirty="0">
                <a:latin typeface="Bradley Hand ITC" panose="03070402050302030203" pitchFamily="66" charset="0"/>
              </a:rPr>
              <a:t>W</a:t>
            </a:r>
            <a:r>
              <a:rPr lang="en-GB" b="1" dirty="0" smtClean="0">
                <a:latin typeface="Bradley Hand ITC" panose="03070402050302030203" pitchFamily="66" charset="0"/>
              </a:rPr>
              <a:t>e will continue to watch you grow.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You are our amazing lockdown Year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2 class,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And we are so proud, more than you 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know!</a:t>
            </a:r>
          </a:p>
          <a:p>
            <a:pPr marL="0" indent="0">
              <a:buNone/>
            </a:pPr>
            <a:endParaRPr lang="en-GB" b="1" dirty="0">
              <a:latin typeface="Bradley Hand ITC" panose="03070402050302030203" pitchFamily="66" charset="0"/>
            </a:endParaRP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                           Love From</a:t>
            </a:r>
          </a:p>
          <a:p>
            <a:pPr marL="0" indent="0">
              <a:buNone/>
            </a:pPr>
            <a:r>
              <a:rPr lang="en-GB" b="1" dirty="0" smtClean="0">
                <a:latin typeface="Bradley Hand ITC" panose="03070402050302030203" pitchFamily="66" charset="0"/>
              </a:rPr>
              <a:t>Mrs Geere, Miss Harkins </a:t>
            </a:r>
            <a:r>
              <a:rPr lang="en-GB" dirty="0" smtClean="0">
                <a:latin typeface="+mj-lt"/>
              </a:rPr>
              <a:t>&amp;</a:t>
            </a:r>
            <a:r>
              <a:rPr lang="en-GB" b="1" dirty="0" smtClean="0">
                <a:latin typeface="Bradley Hand ITC" panose="03070402050302030203" pitchFamily="66" charset="0"/>
              </a:rPr>
              <a:t> Miss Walton</a:t>
            </a:r>
            <a:endParaRPr lang="en-GB" b="1" dirty="0">
              <a:latin typeface="Bradley Hand ITC" panose="03070402050302030203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7064" y="365125"/>
            <a:ext cx="5466249" cy="36097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8" t="17662" b="5810"/>
          <a:stretch/>
        </p:blipFill>
        <p:spPr>
          <a:xfrm rot="5400000">
            <a:off x="6282777" y="4351821"/>
            <a:ext cx="1659598" cy="11072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7466" y="4171730"/>
            <a:ext cx="1326334" cy="14673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6118" t="3555" r="11377" b="27239"/>
          <a:stretch/>
        </p:blipFill>
        <p:spPr>
          <a:xfrm>
            <a:off x="8386954" y="4125774"/>
            <a:ext cx="1046467" cy="155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48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389</Words>
  <Application>Microsoft Office PowerPoint</Application>
  <PresentationFormat>Widescreen</PresentationFormat>
  <Paragraphs>78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Bradley Hand ITC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Margaret's-at-Cliffe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Geere</dc:creator>
  <cp:lastModifiedBy>Mrs Geere</cp:lastModifiedBy>
  <cp:revision>29</cp:revision>
  <dcterms:created xsi:type="dcterms:W3CDTF">2020-07-07T19:36:34Z</dcterms:created>
  <dcterms:modified xsi:type="dcterms:W3CDTF">2020-07-15T08:08:40Z</dcterms:modified>
</cp:coreProperties>
</file>