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176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19553-3E9F-4058-B883-62806DE1562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53A3A-D044-4F41-A04F-5590FF8CF1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8792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19553-3E9F-4058-B883-62806DE1562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53A3A-D044-4F41-A04F-5590FF8CF1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572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19553-3E9F-4058-B883-62806DE1562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53A3A-D044-4F41-A04F-5590FF8CF1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1327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19553-3E9F-4058-B883-62806DE1562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53A3A-D044-4F41-A04F-5590FF8CF1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022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19553-3E9F-4058-B883-62806DE1562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53A3A-D044-4F41-A04F-5590FF8CF1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450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19553-3E9F-4058-B883-62806DE1562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53A3A-D044-4F41-A04F-5590FF8CF1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784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19553-3E9F-4058-B883-62806DE1562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53A3A-D044-4F41-A04F-5590FF8CF1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412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19553-3E9F-4058-B883-62806DE1562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53A3A-D044-4F41-A04F-5590FF8CF1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5377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19553-3E9F-4058-B883-62806DE1562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53A3A-D044-4F41-A04F-5590FF8CF1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8238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19553-3E9F-4058-B883-62806DE1562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53A3A-D044-4F41-A04F-5590FF8CF1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1606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19553-3E9F-4058-B883-62806DE1562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53A3A-D044-4F41-A04F-5590FF8CF1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23536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E19553-3E9F-4058-B883-62806DE1562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053A3A-D044-4F41-A04F-5590FF8CF1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540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07504" y="116632"/>
            <a:ext cx="8064896" cy="108012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000" dirty="0" smtClean="0">
                <a:solidFill>
                  <a:schemeClr val="tx1"/>
                </a:solidFill>
                <a:latin typeface="SassoonCRInfant" panose="02010503020300020003" pitchFamily="2" charset="0"/>
              </a:rPr>
              <a:t>My review of </a:t>
            </a:r>
            <a:r>
              <a:rPr lang="en-US" sz="5000" dirty="0" err="1" smtClean="0">
                <a:solidFill>
                  <a:schemeClr val="tx1"/>
                </a:solidFill>
                <a:latin typeface="SassoonCRInfant" panose="02010503020300020003" pitchFamily="2" charset="0"/>
              </a:rPr>
              <a:t>Zog</a:t>
            </a:r>
            <a:r>
              <a:rPr lang="en-US" sz="5000" dirty="0" smtClean="0">
                <a:solidFill>
                  <a:schemeClr val="tx1"/>
                </a:solidFill>
                <a:latin typeface="SassoonCRInfant" panose="02010503020300020003" pitchFamily="2" charset="0"/>
              </a:rPr>
              <a:t>.</a:t>
            </a:r>
            <a:endParaRPr lang="en-GB" sz="5000" dirty="0">
              <a:solidFill>
                <a:schemeClr val="tx1"/>
              </a:solidFill>
              <a:latin typeface="SassoonCRInfant" panose="02010503020300020003" pitchFamily="2" charset="0"/>
            </a:endParaRPr>
          </a:p>
        </p:txBody>
      </p:sp>
      <p:pic>
        <p:nvPicPr>
          <p:cNvPr id="1026" name="Picture 2" descr="http://brightstarbedtimestories.com/wp-content/uploads/2013/12/ZOG-BookJulia-Donaldson-Axel-Scheffle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4089" y="44624"/>
            <a:ext cx="1178964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107504" y="1340844"/>
            <a:ext cx="3888432" cy="4248396"/>
          </a:xfrm>
          <a:prstGeom prst="roundRect">
            <a:avLst>
              <a:gd name="adj" fmla="val 4545"/>
            </a:avLst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u="sng" dirty="0" smtClean="0">
                <a:solidFill>
                  <a:schemeClr val="tx1"/>
                </a:solidFill>
                <a:latin typeface="SassoonCRInfant" panose="02010503020300020003" pitchFamily="2" charset="0"/>
              </a:rPr>
              <a:t>This is </a:t>
            </a:r>
            <a:r>
              <a:rPr lang="en-US" sz="2000" u="sng" dirty="0" err="1" smtClean="0">
                <a:solidFill>
                  <a:schemeClr val="tx1"/>
                </a:solidFill>
                <a:latin typeface="SassoonCRInfant" panose="02010503020300020003" pitchFamily="2" charset="0"/>
              </a:rPr>
              <a:t>Zog</a:t>
            </a:r>
            <a:endParaRPr lang="en-US" sz="2000" u="sng" dirty="0" smtClean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endParaRPr lang="en-US" sz="2000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endParaRPr lang="en-US" sz="2000" dirty="0" smtClean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endParaRPr lang="en-US" sz="2000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endParaRPr lang="en-US" sz="2000" dirty="0" smtClean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endParaRPr lang="en-US" sz="2000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endParaRPr lang="en-US" sz="2000" dirty="0" smtClean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endParaRPr lang="en-US" sz="2000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endParaRPr lang="en-US" sz="2000" dirty="0" smtClean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endParaRPr lang="en-US" sz="2000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endParaRPr lang="en-US" sz="2000" dirty="0" smtClean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endParaRPr lang="en-US" sz="2000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endParaRPr lang="en-US" sz="2000" dirty="0" smtClean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endParaRPr lang="en-US" sz="2000" dirty="0" smtClean="0">
              <a:solidFill>
                <a:schemeClr val="tx1"/>
              </a:solidFill>
              <a:latin typeface="SassoonCRInfant" panose="02010503020300020003" pitchFamily="2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07504" y="5661248"/>
            <a:ext cx="3888432" cy="115205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 smtClean="0">
              <a:solidFill>
                <a:schemeClr val="tx1"/>
              </a:solidFill>
              <a:latin typeface="SassoonCRInfant" panose="02010503020300020003" pitchFamily="2" charset="0"/>
            </a:endParaRPr>
          </a:p>
        </p:txBody>
      </p:sp>
      <p:sp>
        <p:nvSpPr>
          <p:cNvPr id="5" name="5-Point Star 4"/>
          <p:cNvSpPr/>
          <p:nvPr/>
        </p:nvSpPr>
        <p:spPr>
          <a:xfrm>
            <a:off x="251520" y="5949280"/>
            <a:ext cx="576064" cy="576064"/>
          </a:xfrm>
          <a:prstGeom prst="star5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5-Point Star 8"/>
          <p:cNvSpPr/>
          <p:nvPr/>
        </p:nvSpPr>
        <p:spPr>
          <a:xfrm>
            <a:off x="979984" y="5949280"/>
            <a:ext cx="576064" cy="576064"/>
          </a:xfrm>
          <a:prstGeom prst="star5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5-Point Star 9"/>
          <p:cNvSpPr/>
          <p:nvPr/>
        </p:nvSpPr>
        <p:spPr>
          <a:xfrm>
            <a:off x="1691680" y="5949280"/>
            <a:ext cx="576064" cy="576064"/>
          </a:xfrm>
          <a:prstGeom prst="star5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5-Point Star 10"/>
          <p:cNvSpPr/>
          <p:nvPr/>
        </p:nvSpPr>
        <p:spPr>
          <a:xfrm>
            <a:off x="2411760" y="5949280"/>
            <a:ext cx="576064" cy="576064"/>
          </a:xfrm>
          <a:prstGeom prst="star5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5-Point Star 11"/>
          <p:cNvSpPr/>
          <p:nvPr/>
        </p:nvSpPr>
        <p:spPr>
          <a:xfrm>
            <a:off x="3131840" y="5949280"/>
            <a:ext cx="576064" cy="576064"/>
          </a:xfrm>
          <a:prstGeom prst="star5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4139951" y="1340844"/>
            <a:ext cx="4933101" cy="2520204"/>
          </a:xfrm>
          <a:prstGeom prst="roundRect">
            <a:avLst>
              <a:gd name="adj" fmla="val 4545"/>
            </a:avLst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500" dirty="0" err="1" smtClean="0">
                <a:solidFill>
                  <a:schemeClr val="tx1"/>
                </a:solidFill>
                <a:latin typeface="SassoonCRInfant" panose="02010503020300020003" pitchFamily="2" charset="0"/>
              </a:rPr>
              <a:t>Zog</a:t>
            </a:r>
            <a:r>
              <a:rPr lang="en-US" sz="3500" dirty="0" smtClean="0">
                <a:solidFill>
                  <a:schemeClr val="tx1"/>
                </a:solidFill>
                <a:latin typeface="SassoonCRInfant" panose="02010503020300020003" pitchFamily="2" charset="0"/>
              </a:rPr>
              <a:t> is________________</a:t>
            </a:r>
          </a:p>
          <a:p>
            <a:pPr algn="ctr"/>
            <a:r>
              <a:rPr lang="en-US" sz="3500" dirty="0" smtClean="0">
                <a:solidFill>
                  <a:schemeClr val="tx1"/>
                </a:solidFill>
                <a:latin typeface="SassoonCRInfant" panose="02010503020300020003" pitchFamily="2" charset="0"/>
              </a:rPr>
              <a:t>_____________________</a:t>
            </a:r>
          </a:p>
          <a:p>
            <a:pPr algn="ctr"/>
            <a:r>
              <a:rPr lang="en-US" sz="3500" dirty="0" smtClean="0">
                <a:solidFill>
                  <a:schemeClr val="tx1"/>
                </a:solidFill>
                <a:latin typeface="SassoonCRInfant" panose="02010503020300020003" pitchFamily="2" charset="0"/>
              </a:rPr>
              <a:t>_____________________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154843" y="3965062"/>
            <a:ext cx="4933101" cy="2848238"/>
          </a:xfrm>
          <a:prstGeom prst="roundRect">
            <a:avLst>
              <a:gd name="adj" fmla="val 4545"/>
            </a:avLst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500" dirty="0" smtClean="0">
                <a:solidFill>
                  <a:schemeClr val="tx1"/>
                </a:solidFill>
                <a:latin typeface="SassoonCRInfant" panose="02010503020300020003" pitchFamily="2" charset="0"/>
              </a:rPr>
              <a:t>I liked it when_________</a:t>
            </a:r>
          </a:p>
          <a:p>
            <a:pPr algn="ctr"/>
            <a:r>
              <a:rPr lang="en-US" sz="3500" dirty="0" smtClean="0">
                <a:solidFill>
                  <a:schemeClr val="tx1"/>
                </a:solidFill>
                <a:latin typeface="SassoonCRInfant" panose="02010503020300020003" pitchFamily="2" charset="0"/>
              </a:rPr>
              <a:t>_____________________</a:t>
            </a:r>
          </a:p>
          <a:p>
            <a:pPr algn="ctr"/>
            <a:r>
              <a:rPr lang="en-US" sz="3500" dirty="0" smtClean="0">
                <a:solidFill>
                  <a:schemeClr val="tx1"/>
                </a:solidFill>
                <a:latin typeface="SassoonCRInfant" panose="02010503020300020003" pitchFamily="2" charset="0"/>
              </a:rPr>
              <a:t>_____________________</a:t>
            </a:r>
          </a:p>
          <a:p>
            <a:pPr algn="ctr"/>
            <a:r>
              <a:rPr lang="en-US" sz="3500" dirty="0" smtClean="0">
                <a:solidFill>
                  <a:schemeClr val="tx1"/>
                </a:solidFill>
                <a:latin typeface="SassoonCRInfant" panose="02010503020300020003" pitchFamily="2" charset="0"/>
              </a:rPr>
              <a:t>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32190811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21</Words>
  <Application>Microsoft Office PowerPoint</Application>
  <PresentationFormat>On-screen Show (4:3)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SassoonCRInfant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Andy</dc:creator>
  <cp:lastModifiedBy>Lorraine Windsor</cp:lastModifiedBy>
  <cp:revision>1</cp:revision>
  <dcterms:created xsi:type="dcterms:W3CDTF">2015-03-05T08:48:20Z</dcterms:created>
  <dcterms:modified xsi:type="dcterms:W3CDTF">2020-04-15T08:18:18Z</dcterms:modified>
</cp:coreProperties>
</file>