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033C812-0BAE-428D-B6A4-C2D828356BCD}"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3653131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33C812-0BAE-428D-B6A4-C2D828356BCD}"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733763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033C812-0BAE-428D-B6A4-C2D828356BCD}"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3898091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033C812-0BAE-428D-B6A4-C2D828356BCD}"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1903844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033C812-0BAE-428D-B6A4-C2D828356BCD}"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2352261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033C812-0BAE-428D-B6A4-C2D828356BCD}"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2202329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33C812-0BAE-428D-B6A4-C2D828356BCD}"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496280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33C812-0BAE-428D-B6A4-C2D828356BCD}"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901345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33C812-0BAE-428D-B6A4-C2D828356BCD}"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967699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33C812-0BAE-428D-B6A4-C2D828356BCD}"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2984072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33C812-0BAE-428D-B6A4-C2D828356BCD}"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05844-8DAF-484D-9206-CF102BA55545}" type="slidenum">
              <a:rPr lang="en-GB" smtClean="0"/>
              <a:t>‹#›</a:t>
            </a:fld>
            <a:endParaRPr lang="en-GB"/>
          </a:p>
        </p:txBody>
      </p:sp>
    </p:spTree>
    <p:extLst>
      <p:ext uri="{BB962C8B-B14F-4D97-AF65-F5344CB8AC3E}">
        <p14:creationId xmlns:p14="http://schemas.microsoft.com/office/powerpoint/2010/main" val="3786045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33C812-0BAE-428D-B6A4-C2D828356BCD}"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05844-8DAF-484D-9206-CF102BA55545}" type="slidenum">
              <a:rPr lang="en-GB" smtClean="0"/>
              <a:t>‹#›</a:t>
            </a:fld>
            <a:endParaRPr lang="en-GB"/>
          </a:p>
        </p:txBody>
      </p:sp>
    </p:spTree>
    <p:extLst>
      <p:ext uri="{BB962C8B-B14F-4D97-AF65-F5344CB8AC3E}">
        <p14:creationId xmlns:p14="http://schemas.microsoft.com/office/powerpoint/2010/main" val="3729470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hyperlink" Target="https://www.bbc.co.uk/bitesize/topics/zvhhvcw/articles/zp9f4qt"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Monday 18</a:t>
            </a:r>
            <a:r>
              <a:rPr lang="en-GB" u="sng" baseline="30000" dirty="0" smtClean="0"/>
              <a:t>th</a:t>
            </a:r>
            <a:r>
              <a:rPr lang="en-GB" u="sng" dirty="0" smtClean="0"/>
              <a:t> January</a:t>
            </a:r>
            <a:endParaRPr lang="en-GB" u="sng" dirty="0"/>
          </a:p>
        </p:txBody>
      </p:sp>
      <p:sp>
        <p:nvSpPr>
          <p:cNvPr id="3" name="Subtitle 2"/>
          <p:cNvSpPr>
            <a:spLocks noGrp="1"/>
          </p:cNvSpPr>
          <p:nvPr>
            <p:ph type="subTitle" idx="1"/>
          </p:nvPr>
        </p:nvSpPr>
        <p:spPr/>
        <p:txBody>
          <a:bodyPr>
            <a:normAutofit/>
          </a:bodyPr>
          <a:lstStyle/>
          <a:p>
            <a:r>
              <a:rPr lang="en-GB" sz="3600" u="sng" dirty="0" smtClean="0"/>
              <a:t>WALT: recognise differences between living things and their offspring</a:t>
            </a:r>
            <a:endParaRPr lang="en-GB" sz="3600" u="sng"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46899823"/>
      </p:ext>
    </p:extLst>
  </p:cSld>
  <p:clrMapOvr>
    <a:masterClrMapping/>
  </p:clrMapOvr>
  <mc:AlternateContent xmlns:mc="http://schemas.openxmlformats.org/markup-compatibility/2006">
    <mc:Choice xmlns:p14="http://schemas.microsoft.com/office/powerpoint/2010/main" Requires="p14">
      <p:transition spd="slow" p14:dur="2000" advTm="20398"/>
    </mc:Choice>
    <mc:Fallback>
      <p:transition spd="slow" advTm="20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22363"/>
            <a:ext cx="9505071" cy="847114"/>
          </a:xfrm>
        </p:spPr>
        <p:txBody>
          <a:bodyPr>
            <a:noAutofit/>
          </a:bodyPr>
          <a:lstStyle/>
          <a:p>
            <a:pPr algn="l"/>
            <a:r>
              <a:rPr lang="en-GB" sz="3200" dirty="0" smtClean="0"/>
              <a:t>When living things have babies they are called their ‘offspring’. </a:t>
            </a:r>
            <a:endParaRPr lang="en-GB" sz="3200" dirty="0"/>
          </a:p>
        </p:txBody>
      </p:sp>
      <p:sp>
        <p:nvSpPr>
          <p:cNvPr id="3" name="Subtitle 2"/>
          <p:cNvSpPr>
            <a:spLocks noGrp="1"/>
          </p:cNvSpPr>
          <p:nvPr>
            <p:ph type="subTitle" idx="1"/>
          </p:nvPr>
        </p:nvSpPr>
        <p:spPr>
          <a:xfrm>
            <a:off x="1523999" y="4091895"/>
            <a:ext cx="9144000" cy="708705"/>
          </a:xfrm>
        </p:spPr>
        <p:txBody>
          <a:bodyPr>
            <a:normAutofit/>
          </a:bodyPr>
          <a:lstStyle/>
          <a:p>
            <a:pPr algn="l"/>
            <a:r>
              <a:rPr lang="en-GB" sz="3600" dirty="0" smtClean="0"/>
              <a:t>What does ‘inherit’ mean? </a:t>
            </a:r>
          </a:p>
          <a:p>
            <a:endParaRPr lang="en-GB" sz="3600" u="sng" dirty="0"/>
          </a:p>
        </p:txBody>
      </p:sp>
      <p:pic>
        <p:nvPicPr>
          <p:cNvPr id="4" name="Picture 3" descr="Baby Boy Blue · Free vector graphic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06542" y="1752101"/>
            <a:ext cx="2258050" cy="1425394"/>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6761975"/>
      </p:ext>
    </p:extLst>
  </p:cSld>
  <p:clrMapOvr>
    <a:masterClrMapping/>
  </p:clrMapOvr>
  <mc:AlternateContent xmlns:mc="http://schemas.openxmlformats.org/markup-compatibility/2006">
    <mc:Choice xmlns:p14="http://schemas.microsoft.com/office/powerpoint/2010/main" Requires="p14">
      <p:transition spd="slow" p14:dur="2000" advTm="53520"/>
    </mc:Choice>
    <mc:Fallback>
      <p:transition spd="slow" advTm="535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22363"/>
            <a:ext cx="9505071" cy="847114"/>
          </a:xfrm>
        </p:spPr>
        <p:txBody>
          <a:bodyPr>
            <a:noAutofit/>
          </a:bodyPr>
          <a:lstStyle/>
          <a:p>
            <a:pPr algn="l"/>
            <a:r>
              <a:rPr lang="en-GB" sz="3200" dirty="0" smtClean="0"/>
              <a:t>Consider these questions:</a:t>
            </a:r>
            <a:br>
              <a:rPr lang="en-GB" sz="3200" dirty="0" smtClean="0"/>
            </a:br>
            <a:r>
              <a:rPr lang="en-GB" sz="3200" dirty="0" smtClean="0"/>
              <a:t>Do all offspring inherit the same things?</a:t>
            </a:r>
            <a:br>
              <a:rPr lang="en-GB" sz="3200" dirty="0" smtClean="0"/>
            </a:br>
            <a:r>
              <a:rPr lang="en-GB" sz="3200" dirty="0" smtClean="0"/>
              <a:t>Are all siblings of living things identical?</a:t>
            </a:r>
            <a:endParaRPr lang="en-GB" sz="3200" dirty="0"/>
          </a:p>
        </p:txBody>
      </p:sp>
      <p:sp>
        <p:nvSpPr>
          <p:cNvPr id="3" name="Subtitle 2"/>
          <p:cNvSpPr>
            <a:spLocks noGrp="1"/>
          </p:cNvSpPr>
          <p:nvPr>
            <p:ph type="subTitle" idx="1"/>
          </p:nvPr>
        </p:nvSpPr>
        <p:spPr>
          <a:xfrm>
            <a:off x="1523999" y="4091895"/>
            <a:ext cx="9144000" cy="708705"/>
          </a:xfrm>
        </p:spPr>
        <p:txBody>
          <a:bodyPr>
            <a:normAutofit/>
          </a:bodyPr>
          <a:lstStyle/>
          <a:p>
            <a:r>
              <a:rPr lang="en-GB" sz="3600" dirty="0" smtClean="0"/>
              <a:t>Watch this </a:t>
            </a:r>
            <a:r>
              <a:rPr lang="en-GB" sz="3600" dirty="0" smtClean="0">
                <a:hlinkClick r:id="rId4"/>
              </a:rPr>
              <a:t>video</a:t>
            </a:r>
            <a:endParaRPr lang="en-GB" sz="3600" dirty="0" smtClean="0"/>
          </a:p>
          <a:p>
            <a:endParaRPr lang="en-GB" sz="3600" u="sng"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34273522"/>
      </p:ext>
    </p:extLst>
  </p:cSld>
  <p:clrMapOvr>
    <a:masterClrMapping/>
  </p:clrMapOvr>
  <mc:AlternateContent xmlns:mc="http://schemas.openxmlformats.org/markup-compatibility/2006">
    <mc:Choice xmlns:p14="http://schemas.microsoft.com/office/powerpoint/2010/main" Requires="p14">
      <p:transition spd="slow" p14:dur="2000" advTm="37969"/>
    </mc:Choice>
    <mc:Fallback>
      <p:transition spd="slow" advTm="379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22363"/>
            <a:ext cx="9505071" cy="847114"/>
          </a:xfrm>
        </p:spPr>
        <p:txBody>
          <a:bodyPr>
            <a:noAutofit/>
          </a:bodyPr>
          <a:lstStyle/>
          <a:p>
            <a:pPr algn="l"/>
            <a:r>
              <a:rPr lang="en-GB" sz="3200" dirty="0" smtClean="0"/>
              <a:t>So there are lots of physical characteristics that can be inherited…</a:t>
            </a:r>
            <a:endParaRPr lang="en-GB" sz="3200" dirty="0"/>
          </a:p>
        </p:txBody>
      </p:sp>
      <p:sp>
        <p:nvSpPr>
          <p:cNvPr id="3" name="Subtitle 2"/>
          <p:cNvSpPr>
            <a:spLocks noGrp="1"/>
          </p:cNvSpPr>
          <p:nvPr>
            <p:ph type="subTitle" idx="1"/>
          </p:nvPr>
        </p:nvSpPr>
        <p:spPr>
          <a:xfrm>
            <a:off x="-273168" y="4215675"/>
            <a:ext cx="9144000" cy="708705"/>
          </a:xfrm>
        </p:spPr>
        <p:txBody>
          <a:bodyPr>
            <a:normAutofit/>
          </a:bodyPr>
          <a:lstStyle/>
          <a:p>
            <a:r>
              <a:rPr lang="en-GB" sz="3600" dirty="0" smtClean="0"/>
              <a:t>Think about these in animals…</a:t>
            </a:r>
            <a:endParaRPr lang="en-GB" sz="3600" dirty="0"/>
          </a:p>
        </p:txBody>
      </p:sp>
      <p:pic>
        <p:nvPicPr>
          <p:cNvPr id="4" name="Picture 3" descr="Cartoon Bee Vector Art image - Free stock photo - Public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7026" y="3338956"/>
            <a:ext cx="1882044" cy="1753437"/>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1131376"/>
      </p:ext>
    </p:extLst>
  </p:cSld>
  <p:clrMapOvr>
    <a:masterClrMapping/>
  </p:clrMapOvr>
  <mc:AlternateContent xmlns:mc="http://schemas.openxmlformats.org/markup-compatibility/2006">
    <mc:Choice xmlns:p14="http://schemas.microsoft.com/office/powerpoint/2010/main" Requires="p14">
      <p:transition spd="slow" p14:dur="2000" advTm="41617"/>
    </mc:Choice>
    <mc:Fallback>
      <p:transition spd="slow" advTm="416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06286" y="2122714"/>
            <a:ext cx="9722784" cy="957106"/>
          </a:xfrm>
        </p:spPr>
        <p:txBody>
          <a:bodyPr>
            <a:noAutofit/>
          </a:bodyPr>
          <a:lstStyle/>
          <a:p>
            <a:pPr algn="l"/>
            <a:r>
              <a:rPr lang="en-GB" sz="3200" dirty="0" smtClean="0"/>
              <a:t>Eye colour</a:t>
            </a:r>
            <a:br>
              <a:rPr lang="en-GB" sz="3200" dirty="0" smtClean="0"/>
            </a:br>
            <a:r>
              <a:rPr lang="en-GB" sz="3200" dirty="0" smtClean="0"/>
              <a:t>Wing shape</a:t>
            </a:r>
            <a:br>
              <a:rPr lang="en-GB" sz="3200" dirty="0" smtClean="0"/>
            </a:br>
            <a:r>
              <a:rPr lang="en-GB" sz="3200" dirty="0" smtClean="0"/>
              <a:t>Stinger size</a:t>
            </a:r>
            <a:br>
              <a:rPr lang="en-GB" sz="3200" dirty="0" smtClean="0"/>
            </a:br>
            <a:r>
              <a:rPr lang="en-GB" sz="3200" dirty="0" smtClean="0"/>
              <a:t>Stripe thickness</a:t>
            </a:r>
            <a:endParaRPr lang="en-GB" sz="3200" dirty="0"/>
          </a:p>
        </p:txBody>
      </p:sp>
      <p:pic>
        <p:nvPicPr>
          <p:cNvPr id="4" name="Picture 3" descr="Cartoon Bee Vector Art image - Free stock photo - Public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59197" y="3371613"/>
            <a:ext cx="1882044" cy="1753437"/>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6775373"/>
      </p:ext>
    </p:extLst>
  </p:cSld>
  <p:clrMapOvr>
    <a:masterClrMapping/>
  </p:clrMapOvr>
  <mc:AlternateContent xmlns:mc="http://schemas.openxmlformats.org/markup-compatibility/2006">
    <mc:Choice xmlns:p14="http://schemas.microsoft.com/office/powerpoint/2010/main" Requires="p14">
      <p:transition spd="slow" p14:dur="2000" advTm="36120"/>
    </mc:Choice>
    <mc:Fallback>
      <p:transition spd="slow" advTm="36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06286" y="2122714"/>
            <a:ext cx="9722784" cy="957106"/>
          </a:xfrm>
        </p:spPr>
        <p:txBody>
          <a:bodyPr>
            <a:noAutofit/>
          </a:bodyPr>
          <a:lstStyle/>
          <a:p>
            <a:pPr algn="l"/>
            <a:endParaRPr lang="en-GB" sz="3200"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2667000" y="-1143000"/>
            <a:ext cx="6858000" cy="91440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97905327"/>
      </p:ext>
    </p:extLst>
  </p:cSld>
  <p:clrMapOvr>
    <a:masterClrMapping/>
  </p:clrMapOvr>
  <mc:AlternateContent xmlns:mc="http://schemas.openxmlformats.org/markup-compatibility/2006">
    <mc:Choice xmlns:p14="http://schemas.microsoft.com/office/powerpoint/2010/main" Requires="p14">
      <p:transition spd="slow" p14:dur="2000" advTm="135935"/>
    </mc:Choice>
    <mc:Fallback>
      <p:transition spd="slow" advTm="135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34887" y="4604657"/>
            <a:ext cx="9722784" cy="957106"/>
          </a:xfrm>
        </p:spPr>
        <p:txBody>
          <a:bodyPr>
            <a:noAutofit/>
          </a:bodyPr>
          <a:lstStyle/>
          <a:p>
            <a:pPr algn="l"/>
            <a:r>
              <a:rPr lang="en-GB" sz="3200" u="sng" dirty="0" smtClean="0"/>
              <a:t>TASK:</a:t>
            </a:r>
            <a:r>
              <a:rPr lang="en-GB" sz="3200" dirty="0" smtClean="0"/>
              <a:t/>
            </a:r>
            <a:br>
              <a:rPr lang="en-GB" sz="3200" dirty="0" smtClean="0"/>
            </a:br>
            <a:r>
              <a:rPr lang="en-GB" sz="3200" dirty="0" smtClean="0"/>
              <a:t>Choose an animal and create its family tree – show some of the characteristics which have been inherited through the family.</a:t>
            </a:r>
            <a:br>
              <a:rPr lang="en-GB" sz="3200" dirty="0" smtClean="0"/>
            </a:br>
            <a:r>
              <a:rPr lang="en-GB" sz="3200" dirty="0" smtClean="0"/>
              <a:t/>
            </a:r>
            <a:br>
              <a:rPr lang="en-GB" sz="3200" dirty="0" smtClean="0"/>
            </a:br>
            <a:r>
              <a:rPr lang="en-GB" sz="3200" dirty="0"/>
              <a:t/>
            </a:r>
            <a:br>
              <a:rPr lang="en-GB" sz="3200" dirty="0"/>
            </a:br>
            <a:r>
              <a:rPr lang="en-GB" sz="3200" dirty="0" smtClean="0"/>
              <a:t>Don’t forget to add labels to show which characteristics have been inherited and from whom. Can you show the differences between your chosen living thing and its offspring?</a:t>
            </a:r>
            <a:br>
              <a:rPr lang="en-GB" sz="3200" dirty="0" smtClean="0"/>
            </a:br>
            <a:r>
              <a:rPr lang="en-GB" sz="3200" dirty="0"/>
              <a:t/>
            </a:r>
            <a:br>
              <a:rPr lang="en-GB" sz="3200" dirty="0"/>
            </a:br>
            <a:r>
              <a:rPr lang="en-GB" sz="3200" dirty="0" smtClean="0"/>
              <a:t>Please email this to me.</a:t>
            </a:r>
            <a:endParaRPr lang="en-GB" sz="3200"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03665196"/>
      </p:ext>
    </p:extLst>
  </p:cSld>
  <p:clrMapOvr>
    <a:masterClrMapping/>
  </p:clrMapOvr>
  <mc:AlternateContent xmlns:mc="http://schemas.openxmlformats.org/markup-compatibility/2006">
    <mc:Choice xmlns:p14="http://schemas.microsoft.com/office/powerpoint/2010/main" Requires="p14">
      <p:transition spd="slow" p14:dur="2000" advTm="85684"/>
    </mc:Choice>
    <mc:Fallback>
      <p:transition spd="slow" advTm="85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06287" y="3429000"/>
            <a:ext cx="9722784" cy="957106"/>
          </a:xfrm>
        </p:spPr>
        <p:txBody>
          <a:bodyPr>
            <a:noAutofit/>
          </a:bodyPr>
          <a:lstStyle/>
          <a:p>
            <a:pPr algn="l"/>
            <a:r>
              <a:rPr lang="en-GB" sz="3200" dirty="0" smtClean="0"/>
              <a:t>Next week we will be thinking about our own family trees!</a:t>
            </a:r>
            <a:br>
              <a:rPr lang="en-GB" sz="3200" dirty="0" smtClean="0"/>
            </a:br>
            <a:r>
              <a:rPr lang="en-GB" sz="3200" dirty="0"/>
              <a:t/>
            </a:r>
            <a:br>
              <a:rPr lang="en-GB" sz="3200" dirty="0"/>
            </a:br>
            <a:r>
              <a:rPr lang="en-GB" sz="3200" dirty="0" smtClean="0"/>
              <a:t>You might like to begin collecting photos of family members… </a:t>
            </a:r>
            <a:r>
              <a:rPr lang="en-GB" sz="3200" dirty="0"/>
              <a:t/>
            </a:r>
            <a:br>
              <a:rPr lang="en-GB" sz="3200" dirty="0"/>
            </a:br>
            <a:endParaRPr lang="en-GB" sz="3200"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69350973"/>
      </p:ext>
    </p:extLst>
  </p:cSld>
  <p:clrMapOvr>
    <a:masterClrMapping/>
  </p:clrMapOvr>
  <mc:AlternateContent xmlns:mc="http://schemas.openxmlformats.org/markup-compatibility/2006">
    <mc:Choice xmlns:p14="http://schemas.microsoft.com/office/powerpoint/2010/main" Requires="p14">
      <p:transition spd="slow" p14:dur="2000" advTm="82567"/>
    </mc:Choice>
    <mc:Fallback>
      <p:transition spd="slow" advTm="82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178</Words>
  <Application>Microsoft Office PowerPoint</Application>
  <PresentationFormat>Widescreen</PresentationFormat>
  <Paragraphs>11</Paragraphs>
  <Slides>8</Slides>
  <Notes>0</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Monday 18th January</vt:lpstr>
      <vt:lpstr>When living things have babies they are called their ‘offspring’. </vt:lpstr>
      <vt:lpstr>Consider these questions: Do all offspring inherit the same things? Are all siblings of living things identical?</vt:lpstr>
      <vt:lpstr>So there are lots of physical characteristics that can be inherited…</vt:lpstr>
      <vt:lpstr>Eye colour Wing shape Stinger size Stripe thickness</vt:lpstr>
      <vt:lpstr>PowerPoint Presentation</vt:lpstr>
      <vt:lpstr>TASK: Choose an animal and create its family tree – show some of the characteristics which have been inherited through the family.   Don’t forget to add labels to show which characteristics have been inherited and from whom. Can you show the differences between your chosen living thing and its offspring?  Please email this to me.</vt:lpstr>
      <vt:lpstr>Next week we will be thinking about our own family trees!  You might like to begin collecting photos of family members…  </vt:lpstr>
    </vt:vector>
  </TitlesOfParts>
  <Company>St Margaret's-at-Cliffe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18th January</dc:title>
  <dc:creator>Mrs Brett</dc:creator>
  <cp:lastModifiedBy>Mrs Brett</cp:lastModifiedBy>
  <cp:revision>6</cp:revision>
  <dcterms:created xsi:type="dcterms:W3CDTF">2021-01-12T18:08:58Z</dcterms:created>
  <dcterms:modified xsi:type="dcterms:W3CDTF">2021-01-12T19:22:20Z</dcterms:modified>
</cp:coreProperties>
</file>