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58" r:id="rId5"/>
    <p:sldId id="259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77" r:id="rId14"/>
    <p:sldId id="275" r:id="rId15"/>
    <p:sldId id="268" r:id="rId16"/>
    <p:sldId id="269" r:id="rId17"/>
    <p:sldId id="270" r:id="rId18"/>
    <p:sldId id="271" r:id="rId19"/>
    <p:sldId id="272" r:id="rId20"/>
    <p:sldId id="273" r:id="rId21"/>
    <p:sldId id="274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48" y="22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84ABE-DE78-4FEE-92F1-78295B4BDBE0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BE8A1-D43F-4914-B671-044703A507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9338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84ABE-DE78-4FEE-92F1-78295B4BDBE0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BE8A1-D43F-4914-B671-044703A507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40259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84ABE-DE78-4FEE-92F1-78295B4BDBE0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BE8A1-D43F-4914-B671-044703A507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86654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84ABE-DE78-4FEE-92F1-78295B4BDBE0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BE8A1-D43F-4914-B671-044703A507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9868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84ABE-DE78-4FEE-92F1-78295B4BDBE0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BE8A1-D43F-4914-B671-044703A507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46645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84ABE-DE78-4FEE-92F1-78295B4BDBE0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BE8A1-D43F-4914-B671-044703A507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84363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84ABE-DE78-4FEE-92F1-78295B4BDBE0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BE8A1-D43F-4914-B671-044703A507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94580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84ABE-DE78-4FEE-92F1-78295B4BDBE0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BE8A1-D43F-4914-B671-044703A507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35452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84ABE-DE78-4FEE-92F1-78295B4BDBE0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BE8A1-D43F-4914-B671-044703A507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00341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84ABE-DE78-4FEE-92F1-78295B4BDBE0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BE8A1-D43F-4914-B671-044703A507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95842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84ABE-DE78-4FEE-92F1-78295B4BDBE0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BE8A1-D43F-4914-B671-044703A507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78618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384ABE-DE78-4FEE-92F1-78295B4BDBE0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7BE8A1-D43F-4914-B671-044703A507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35258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rnli.org/youth-education/education-resources/lower-primary/real-life-rescue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Isosceles Triangle 4">
            <a:hlinkClick r:id="rId3"/>
          </p:cNvPr>
          <p:cNvSpPr/>
          <p:nvPr/>
        </p:nvSpPr>
        <p:spPr>
          <a:xfrm rot="5183435">
            <a:off x="9744893" y="1655472"/>
            <a:ext cx="470262" cy="444137"/>
          </a:xfrm>
          <a:prstGeom prst="triangl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8779874" y="2326121"/>
            <a:ext cx="24003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/>
              <a:t>To watch the video, click on the triangle and scroll down on the website to find it.</a:t>
            </a:r>
            <a:endParaRPr lang="en-GB" sz="1000" dirty="0"/>
          </a:p>
        </p:txBody>
      </p:sp>
    </p:spTree>
    <p:extLst>
      <p:ext uri="{BB962C8B-B14F-4D97-AF65-F5344CB8AC3E}">
        <p14:creationId xmlns:p14="http://schemas.microsoft.com/office/powerpoint/2010/main" val="2555733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95795" y="2349864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latin typeface="Bliss2"/>
              </a:rPr>
              <a:t>Andy Delaney lived by the sea,</a:t>
            </a:r>
          </a:p>
          <a:p>
            <a:r>
              <a:rPr lang="en-GB" dirty="0">
                <a:latin typeface="Bliss2"/>
              </a:rPr>
              <a:t>He lived with his parents and his fluffy dog, Flea.</a:t>
            </a:r>
          </a:p>
          <a:p>
            <a:r>
              <a:rPr lang="en-GB" dirty="0">
                <a:latin typeface="Bliss2"/>
              </a:rPr>
              <a:t>He loved to run, jump and dance on the sand,</a:t>
            </a:r>
          </a:p>
          <a:p>
            <a:r>
              <a:rPr lang="en-GB" dirty="0">
                <a:latin typeface="Bliss2"/>
              </a:rPr>
              <a:t>With Flea playing fetch, and ice cream in his hand.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02631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1999" cy="685800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947954" y="68219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latin typeface="Bliss2"/>
              </a:rPr>
              <a:t>One summer’s day when the beach was quite busy,</a:t>
            </a:r>
          </a:p>
          <a:p>
            <a:r>
              <a:rPr lang="en-GB" dirty="0">
                <a:latin typeface="Bliss2"/>
              </a:rPr>
              <a:t>Andy took Flea and his best friend Lizzie,</a:t>
            </a:r>
          </a:p>
          <a:p>
            <a:r>
              <a:rPr lang="en-GB" dirty="0">
                <a:latin typeface="Bliss2"/>
              </a:rPr>
              <a:t>To play on the beach and climb on the rocks,</a:t>
            </a:r>
          </a:p>
          <a:p>
            <a:r>
              <a:rPr lang="en-GB" dirty="0">
                <a:latin typeface="Bliss2"/>
              </a:rPr>
              <a:t>He took off his shoes and took off his socks.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42921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37418" y="2749008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latin typeface="Bliss2"/>
              </a:rPr>
              <a:t>The water was cold but that didn’t matter,</a:t>
            </a:r>
          </a:p>
          <a:p>
            <a:r>
              <a:rPr lang="en-GB" dirty="0">
                <a:latin typeface="Bliss2"/>
              </a:rPr>
              <a:t>Andy and Lizzie were having a natter.</a:t>
            </a:r>
          </a:p>
          <a:p>
            <a:r>
              <a:rPr lang="en-GB" dirty="0">
                <a:latin typeface="Bliss2"/>
              </a:rPr>
              <a:t>Flea was enjoying his time in the waves,</a:t>
            </a:r>
          </a:p>
          <a:p>
            <a:r>
              <a:rPr lang="en-GB" dirty="0">
                <a:latin typeface="Bliss2"/>
              </a:rPr>
              <a:t>Running and jumping and hiding in caves.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586074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048000" y="1296128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latin typeface="Bliss2"/>
              </a:rPr>
              <a:t>After a while Andy wanted a snack,</a:t>
            </a:r>
          </a:p>
          <a:p>
            <a:r>
              <a:rPr lang="en-GB" dirty="0">
                <a:latin typeface="Bliss2"/>
              </a:rPr>
              <a:t>And thought it probably best to head back.</a:t>
            </a:r>
          </a:p>
          <a:p>
            <a:r>
              <a:rPr lang="en-GB" dirty="0">
                <a:latin typeface="Bliss2"/>
              </a:rPr>
              <a:t>But looking around they couldn’t find Flea,</a:t>
            </a:r>
          </a:p>
          <a:p>
            <a:r>
              <a:rPr lang="en-GB" dirty="0">
                <a:latin typeface="Bliss2"/>
              </a:rPr>
              <a:t>He was not on the sand and not in the sea.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548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953"/>
          <a:stretch/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96388" y="1027906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Bliss2"/>
              </a:rPr>
              <a:t>Then Lizzie cried out “There, on the rocks!”</a:t>
            </a:r>
          </a:p>
          <a:p>
            <a:r>
              <a:rPr lang="en-GB" dirty="0">
                <a:solidFill>
                  <a:schemeClr val="bg1"/>
                </a:solidFill>
                <a:latin typeface="Bliss2"/>
              </a:rPr>
              <a:t>And there was the dog, looking quite shocked.</a:t>
            </a:r>
          </a:p>
          <a:p>
            <a:r>
              <a:rPr lang="en-GB" dirty="0">
                <a:solidFill>
                  <a:schemeClr val="bg1"/>
                </a:solidFill>
                <a:latin typeface="Bliss2"/>
              </a:rPr>
              <a:t>Flea had climbed up and was pacing around,</a:t>
            </a:r>
          </a:p>
          <a:p>
            <a:r>
              <a:rPr lang="en-GB" dirty="0">
                <a:solidFill>
                  <a:schemeClr val="bg1"/>
                </a:solidFill>
                <a:latin typeface="Bliss2"/>
              </a:rPr>
              <a:t>He seemed to be stuck and couldn’t get down.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007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87977" y="625296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latin typeface="Bliss2"/>
              </a:rPr>
              <a:t>“I must go and get him,” said Andy in fright,</a:t>
            </a:r>
          </a:p>
          <a:p>
            <a:r>
              <a:rPr lang="en-GB" dirty="0">
                <a:latin typeface="Bliss2"/>
              </a:rPr>
              <a:t>“I’m worried he’ll fall or be stuck there all night.”</a:t>
            </a:r>
          </a:p>
          <a:p>
            <a:r>
              <a:rPr lang="en-GB" dirty="0">
                <a:latin typeface="Bliss2"/>
              </a:rPr>
              <a:t>As he started to run, Lizzie cried ‘’stop!’’</a:t>
            </a:r>
          </a:p>
          <a:p>
            <a:r>
              <a:rPr lang="en-GB" dirty="0">
                <a:latin typeface="Bliss2"/>
              </a:rPr>
              <a:t>Just then the children heard a big plop!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07610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1999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65760" y="2228672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Bliss2"/>
              </a:rPr>
              <a:t>Flea had jumped from the rocks and into the sea,</a:t>
            </a:r>
          </a:p>
          <a:p>
            <a:r>
              <a:rPr lang="en-GB" dirty="0">
                <a:solidFill>
                  <a:schemeClr val="bg1"/>
                </a:solidFill>
                <a:latin typeface="Bliss2"/>
              </a:rPr>
              <a:t>But the waves were quite high and he couldn’t swim free.</a:t>
            </a:r>
          </a:p>
          <a:p>
            <a:r>
              <a:rPr lang="en-GB" dirty="0">
                <a:solidFill>
                  <a:schemeClr val="bg1"/>
                </a:solidFill>
                <a:latin typeface="Bliss2"/>
              </a:rPr>
              <a:t>The children ran down the beach, shouting out loud,</a:t>
            </a:r>
          </a:p>
          <a:p>
            <a:r>
              <a:rPr lang="en-GB" dirty="0">
                <a:solidFill>
                  <a:schemeClr val="bg1"/>
                </a:solidFill>
                <a:latin typeface="Bliss2"/>
              </a:rPr>
              <a:t>“Quick CALL 999” to the gathering crowd.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76076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65760" y="230713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latin typeface="Bliss2"/>
              </a:rPr>
              <a:t>A man with a phone called 999,</a:t>
            </a:r>
          </a:p>
          <a:p>
            <a:r>
              <a:rPr lang="en-GB" dirty="0">
                <a:latin typeface="Bliss2"/>
              </a:rPr>
              <a:t>And asked for help to come in quick time.</a:t>
            </a:r>
          </a:p>
          <a:p>
            <a:r>
              <a:rPr lang="en-GB" dirty="0">
                <a:latin typeface="Bliss2"/>
              </a:rPr>
              <a:t>The children were worried, but waited for five,</a:t>
            </a:r>
          </a:p>
          <a:p>
            <a:r>
              <a:rPr lang="en-GB" dirty="0">
                <a:latin typeface="Bliss2"/>
              </a:rPr>
              <a:t>For the RNLI lifeboat and crew to arrive.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3728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670766" y="2315031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latin typeface="Bliss2"/>
              </a:rPr>
              <a:t>The brave crew in orange located the hound,</a:t>
            </a:r>
          </a:p>
          <a:p>
            <a:r>
              <a:rPr lang="en-GB" dirty="0">
                <a:latin typeface="Bliss2"/>
              </a:rPr>
              <a:t>Pulled him onto the boat, tired, but found.</a:t>
            </a:r>
          </a:p>
          <a:p>
            <a:r>
              <a:rPr lang="en-GB" dirty="0">
                <a:latin typeface="Bliss2"/>
              </a:rPr>
              <a:t>They returned him to Andy, all soggy and wet,</a:t>
            </a:r>
          </a:p>
          <a:p>
            <a:r>
              <a:rPr lang="en-GB" dirty="0">
                <a:latin typeface="Bliss2"/>
              </a:rPr>
              <a:t>Who hugged him and cried at the sight of his pet.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61477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1999" cy="685799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00297" y="4001294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latin typeface="Bliss2"/>
              </a:rPr>
              <a:t>“You did the right thing in calling us here,”</a:t>
            </a:r>
          </a:p>
          <a:p>
            <a:r>
              <a:rPr lang="en-GB" dirty="0">
                <a:latin typeface="Bliss2"/>
              </a:rPr>
              <a:t>Said the RNLI hero as he came near.</a:t>
            </a:r>
          </a:p>
          <a:p>
            <a:r>
              <a:rPr lang="en-GB" dirty="0">
                <a:latin typeface="Bliss2"/>
              </a:rPr>
              <a:t>“Never follow your dog into the sea,</a:t>
            </a:r>
          </a:p>
          <a:p>
            <a:r>
              <a:rPr lang="en-GB" dirty="0">
                <a:latin typeface="Bliss2"/>
              </a:rPr>
              <a:t>“If they are in trouble and can’t get free.”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568202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48046" y="4596676"/>
            <a:ext cx="515547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Bliss2"/>
              </a:rPr>
              <a:t>“Instead call 999 as fast as you can.”</a:t>
            </a:r>
          </a:p>
          <a:p>
            <a:r>
              <a:rPr lang="en-GB" dirty="0">
                <a:solidFill>
                  <a:schemeClr val="bg1"/>
                </a:solidFill>
                <a:latin typeface="Bliss2"/>
              </a:rPr>
              <a:t>“Thank you!” said Andy to the smiley-faced man.</a:t>
            </a:r>
          </a:p>
          <a:p>
            <a:r>
              <a:rPr lang="en-GB" dirty="0">
                <a:solidFill>
                  <a:schemeClr val="bg1"/>
                </a:solidFill>
                <a:latin typeface="Bliss2"/>
              </a:rPr>
              <a:t>The kids headed home, glad that they knew,</a:t>
            </a:r>
          </a:p>
          <a:p>
            <a:r>
              <a:rPr lang="en-GB" dirty="0">
                <a:solidFill>
                  <a:schemeClr val="bg1"/>
                </a:solidFill>
                <a:latin typeface="Bliss2"/>
              </a:rPr>
              <a:t>If they were in trouble to call </a:t>
            </a:r>
            <a:r>
              <a:rPr lang="en-GB" dirty="0" smtClean="0">
                <a:solidFill>
                  <a:schemeClr val="bg1"/>
                </a:solidFill>
                <a:latin typeface="Bliss2"/>
              </a:rPr>
              <a:t>999.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33902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7985762" y="2159385"/>
            <a:ext cx="438694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 smtClean="0"/>
              <a:t>1</a:t>
            </a:r>
            <a:r>
              <a:rPr lang="en-GB" dirty="0" smtClean="0"/>
              <a:t>.How </a:t>
            </a:r>
            <a:r>
              <a:rPr lang="en-GB" dirty="0"/>
              <a:t>do you think Andy felt when he realised Flea was missing?</a:t>
            </a:r>
          </a:p>
          <a:p>
            <a:r>
              <a:rPr lang="en-GB" b="1" dirty="0"/>
              <a:t>2. </a:t>
            </a:r>
            <a:r>
              <a:rPr lang="en-GB" dirty="0"/>
              <a:t>Do you think Andy was right not to go in the water after Flea?</a:t>
            </a:r>
          </a:p>
          <a:p>
            <a:r>
              <a:rPr lang="en-GB" b="1" dirty="0"/>
              <a:t>3. </a:t>
            </a:r>
            <a:r>
              <a:rPr lang="en-GB" dirty="0"/>
              <a:t>Why do you think this was the right decision?</a:t>
            </a:r>
          </a:p>
          <a:p>
            <a:r>
              <a:rPr lang="en-GB" b="1" dirty="0"/>
              <a:t>4</a:t>
            </a:r>
            <a:r>
              <a:rPr lang="en-GB" b="1" dirty="0" smtClean="0"/>
              <a:t>. </a:t>
            </a:r>
            <a:r>
              <a:rPr lang="en-GB" dirty="0"/>
              <a:t>What number do you need to call in an emergency?</a:t>
            </a:r>
          </a:p>
          <a:p>
            <a:r>
              <a:rPr lang="en-GB" b="1" dirty="0"/>
              <a:t>5</a:t>
            </a:r>
            <a:r>
              <a:rPr lang="en-GB" b="1" dirty="0" smtClean="0"/>
              <a:t>. </a:t>
            </a:r>
            <a:r>
              <a:rPr lang="en-GB" dirty="0"/>
              <a:t>How do you think Andy felt when the lifeboat crew arrived to help</a:t>
            </a:r>
            <a:r>
              <a:rPr lang="en-GB" dirty="0" smtClean="0"/>
              <a:t>?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3566161" y="-22590"/>
            <a:ext cx="48411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spc="50" dirty="0" smtClean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Story Questions</a:t>
            </a:r>
            <a:endParaRPr lang="en-US" sz="5400" b="1" cap="none" spc="50" dirty="0">
              <a:ln w="9525" cmpd="sng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69072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83475" y="2328003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 smtClean="0">
                <a:latin typeface="Bliss2"/>
              </a:rPr>
              <a:t>Should you follow your pet if they run into the water?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169818" y="3018691"/>
            <a:ext cx="6096000" cy="329320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2800" dirty="0" smtClean="0">
                <a:latin typeface="Bliss2"/>
              </a:rPr>
              <a:t>NO</a:t>
            </a:r>
          </a:p>
          <a:p>
            <a:pPr algn="ctr"/>
            <a:endParaRPr lang="en-GB" dirty="0" smtClean="0">
              <a:latin typeface="Bliss2"/>
            </a:endParaRPr>
          </a:p>
          <a:p>
            <a:pPr algn="ctr"/>
            <a:endParaRPr lang="en-GB" dirty="0" smtClean="0">
              <a:latin typeface="Bliss2"/>
            </a:endParaRPr>
          </a:p>
          <a:p>
            <a:r>
              <a:rPr lang="en-GB" dirty="0" smtClean="0"/>
              <a:t>You should NEVER </a:t>
            </a:r>
            <a:r>
              <a:rPr lang="en-GB" dirty="0"/>
              <a:t>follow </a:t>
            </a:r>
            <a:r>
              <a:rPr lang="en-GB" dirty="0" smtClean="0"/>
              <a:t>your</a:t>
            </a:r>
            <a:r>
              <a:rPr lang="en-GB" dirty="0"/>
              <a:t> </a:t>
            </a:r>
            <a:r>
              <a:rPr lang="en-GB" dirty="0" smtClean="0"/>
              <a:t>pet </a:t>
            </a:r>
            <a:r>
              <a:rPr lang="en-GB" dirty="0"/>
              <a:t>into the water – even if it looks like the pet is in trouble. </a:t>
            </a:r>
            <a:r>
              <a:rPr lang="en-GB" dirty="0" smtClean="0"/>
              <a:t>Dogs are </a:t>
            </a:r>
            <a:r>
              <a:rPr lang="en-GB" dirty="0"/>
              <a:t>usually very good at getting themselves out of difficulty. </a:t>
            </a:r>
            <a:endParaRPr lang="en-GB" dirty="0" smtClean="0"/>
          </a:p>
          <a:p>
            <a:r>
              <a:rPr lang="en-GB" dirty="0" smtClean="0"/>
              <a:t>Instead</a:t>
            </a:r>
            <a:r>
              <a:rPr lang="en-GB" dirty="0"/>
              <a:t> </a:t>
            </a:r>
            <a:r>
              <a:rPr lang="en-GB" dirty="0" smtClean="0"/>
              <a:t>you should </a:t>
            </a:r>
            <a:r>
              <a:rPr lang="en-GB" dirty="0"/>
              <a:t>know to find </a:t>
            </a:r>
            <a:r>
              <a:rPr lang="en-GB" dirty="0" smtClean="0"/>
              <a:t>the adult you are with or an adult </a:t>
            </a:r>
            <a:r>
              <a:rPr lang="en-GB" dirty="0"/>
              <a:t>in uniform (e.g. Lifeguard) or </a:t>
            </a:r>
            <a:r>
              <a:rPr lang="en-GB" dirty="0" smtClean="0"/>
              <a:t>call 999 </a:t>
            </a:r>
            <a:r>
              <a:rPr lang="en-GB" dirty="0"/>
              <a:t>who will send an emergency team to help.</a:t>
            </a:r>
            <a:endParaRPr lang="en-GB" dirty="0" smtClean="0">
              <a:latin typeface="Bliss2"/>
            </a:endParaRPr>
          </a:p>
          <a:p>
            <a:endParaRPr lang="en-GB" dirty="0">
              <a:latin typeface="Bliss2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54514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91873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832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1737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887664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131538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326542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1999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839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615</Words>
  <Application>Microsoft Office PowerPoint</Application>
  <PresentationFormat>Widescreen</PresentationFormat>
  <Paragraphs>57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Arial</vt:lpstr>
      <vt:lpstr>Bliss2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St Margaret's-at-Cliffe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Geere</dc:creator>
  <cp:lastModifiedBy>Mrs Geere</cp:lastModifiedBy>
  <cp:revision>9</cp:revision>
  <dcterms:created xsi:type="dcterms:W3CDTF">2020-06-17T12:29:14Z</dcterms:created>
  <dcterms:modified xsi:type="dcterms:W3CDTF">2020-06-17T13:56:46Z</dcterms:modified>
</cp:coreProperties>
</file>