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095B"/>
    <a:srgbClr val="25B7BC"/>
    <a:srgbClr val="A4A3A4"/>
    <a:srgbClr val="009386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7" autoAdjust="0"/>
    <p:restoredTop sz="96433" autoAdjust="0"/>
  </p:normalViewPr>
  <p:slideViewPr>
    <p:cSldViewPr snapToGrid="0" showGuides="1">
      <p:cViewPr varScale="1">
        <p:scale>
          <a:sx n="88" d="100"/>
          <a:sy n="88" d="100"/>
        </p:scale>
        <p:origin x="1310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slide" Target="slide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4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5.xm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7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7.xml"/><Relationship Id="rId10" Type="http://schemas.openxmlformats.org/officeDocument/2006/relationships/image" Target="../media/image18.png"/><Relationship Id="rId4" Type="http://schemas.openxmlformats.org/officeDocument/2006/relationships/slide" Target="slide9.xml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8.xml"/><Relationship Id="rId10" Type="http://schemas.openxmlformats.org/officeDocument/2006/relationships/image" Target="../media/image18.png"/><Relationship Id="rId4" Type="http://schemas.openxmlformats.org/officeDocument/2006/relationships/slide" Target="slide10.xml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latin typeface="+mn-lt"/>
              </a:rPr>
              <a:t>Introduction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783" y="1535358"/>
            <a:ext cx="1784350" cy="441353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657600" y="1535358"/>
            <a:ext cx="4445000" cy="2604843"/>
          </a:xfrm>
          <a:prstGeom prst="wedgeRoundRectCallout">
            <a:avLst>
              <a:gd name="adj1" fmla="val -63262"/>
              <a:gd name="adj2" fmla="val -10161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 am having a party! Can you help me share some cakes between my party guests? </a:t>
            </a:r>
          </a:p>
          <a:p>
            <a:pPr marL="114300"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 need to share the cakes fairly so that each guest has the same number.</a:t>
            </a:r>
            <a:endParaRPr lang="en-GB" sz="2000" dirty="0">
              <a:solidFill>
                <a:schemeClr val="bg1"/>
              </a:solidFill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154" y="1009916"/>
            <a:ext cx="577211" cy="909108"/>
          </a:xfrm>
          <a:prstGeom prst="rect">
            <a:avLst/>
          </a:prstGeom>
        </p:spPr>
      </p:pic>
      <p:sp>
        <p:nvSpPr>
          <p:cNvPr id="3" name="Oval 2">
            <a:hlinkClick r:id="rId4" action="ppaction://hlinksldjump"/>
          </p:cNvPr>
          <p:cNvSpPr/>
          <p:nvPr/>
        </p:nvSpPr>
        <p:spPr>
          <a:xfrm>
            <a:off x="5113866" y="4416425"/>
            <a:ext cx="1532467" cy="1532467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Let’s start!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6517216" y="1388533"/>
            <a:ext cx="1871134" cy="1871134"/>
          </a:xfrm>
          <a:prstGeom prst="ellipse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303" y="765175"/>
            <a:ext cx="1076959" cy="2663825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5"/>
            <a:ext cx="5392352" cy="911225"/>
          </a:xfrm>
          <a:prstGeom prst="wedgeRoundRectCallout">
            <a:avLst>
              <a:gd name="adj1" fmla="val 57716"/>
              <a:gd name="adj2" fmla="val -19734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Mummy Bear has made 6 cakes. </a:t>
            </a:r>
            <a:r>
              <a:rPr lang="en-GB" dirty="0"/>
              <a:t>Before my guests arrive, can you help me to count them?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03" y="2038293"/>
            <a:ext cx="3330793" cy="244274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55650" y="3075000"/>
            <a:ext cx="1945217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 have 6 cakes.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on the cakes to count them.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103814"/>
            <a:ext cx="819242" cy="999067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103814"/>
            <a:ext cx="819242" cy="999067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103814"/>
            <a:ext cx="819242" cy="999067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103814"/>
            <a:ext cx="819242" cy="999067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103814"/>
            <a:ext cx="819242" cy="999067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103814"/>
            <a:ext cx="819242" cy="999067"/>
          </a:xfrm>
          <a:prstGeom prst="rect">
            <a:avLst/>
          </a:prstGeom>
        </p:spPr>
      </p:pic>
      <p:sp>
        <p:nvSpPr>
          <p:cNvPr id="5" name="Right Arrow 4">
            <a:hlinkClick r:id="rId5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6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89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0.18768 -0.465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75" y="-2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-0.02188 -0.4439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4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06215 -0.4280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8" y="-2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-0.14671 -0.2972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L -0.33958 -0.3416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79" y="-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0.26753 -0.316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85" y="-1585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294" y="2261429"/>
            <a:ext cx="2648056" cy="19420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29" y="1807404"/>
            <a:ext cx="1076959" cy="2663825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Goldilocks has arrived. Can you share the cakes equally? How many do we each get?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734" y="2261429"/>
            <a:ext cx="2648056" cy="1942039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3250545" y="4693735"/>
            <a:ext cx="2642909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We have 3 cakes each.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308600"/>
            <a:ext cx="651316" cy="794281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308600"/>
            <a:ext cx="651316" cy="794281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308600"/>
            <a:ext cx="651316" cy="794281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308600"/>
            <a:ext cx="651316" cy="794281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308600"/>
            <a:ext cx="651316" cy="794281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308600"/>
            <a:ext cx="651316" cy="794281"/>
          </a:xfrm>
          <a:prstGeom prst="rect">
            <a:avLst/>
          </a:prstGeom>
        </p:spPr>
      </p:pic>
      <p:sp>
        <p:nvSpPr>
          <p:cNvPr id="5" name="Right Arrow 4">
            <a:hlinkClick r:id="rId5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6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081" y="1689697"/>
            <a:ext cx="1050496" cy="2764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30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02656 -0.314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" y="-1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41667 -0.3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3" y="-1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1217 -0.390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94" y="-1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0.08247 -0.3430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-1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43646 -0.4245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-2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07135 -0.4282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" y="-21412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27" y="3116967"/>
            <a:ext cx="1942754" cy="14247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58" y="3167353"/>
            <a:ext cx="1942754" cy="14247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14" y="3167352"/>
            <a:ext cx="1942754" cy="14247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05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Now the 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Big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B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ad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olf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has arrived! What do you notice? Are the cakes shared fairly?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344225" y="4693735"/>
            <a:ext cx="4585711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cakes are not shared fairly.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64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250" y="1731760"/>
            <a:ext cx="1028799" cy="1593878"/>
          </a:xfrm>
          <a:prstGeom prst="rect">
            <a:avLst/>
          </a:prstGeom>
        </p:spPr>
      </p:pic>
      <p:pic>
        <p:nvPicPr>
          <p:cNvPr id="11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308600"/>
            <a:ext cx="651316" cy="794281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308600"/>
            <a:ext cx="651316" cy="794281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308600"/>
            <a:ext cx="651316" cy="794281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308600"/>
            <a:ext cx="651316" cy="794281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308600"/>
            <a:ext cx="651316" cy="794281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308600"/>
            <a:ext cx="651316" cy="79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952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-0.07135 -0.2972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08247 -0.2847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-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29531 -0.2888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57" y="-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0.11546 -0.3469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64" y="-1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04514 -0.287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7" y="-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0783 -0.2425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24" y="-1213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27" y="3116967"/>
            <a:ext cx="1942754" cy="14247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58" y="3167353"/>
            <a:ext cx="1942754" cy="14247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14" y="3167352"/>
            <a:ext cx="1942754" cy="14247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05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Can you help me share the cakes fairly? How many cakes do 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we</a:t>
            </a:r>
            <a:br>
              <a:rPr lang="en-GB" dirty="0" smtClean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each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get?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64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250" y="1731760"/>
            <a:ext cx="1028799" cy="1593878"/>
          </a:xfrm>
          <a:prstGeom prst="rect">
            <a:avLst/>
          </a:prstGeom>
        </p:spPr>
      </p:pic>
      <p:pic>
        <p:nvPicPr>
          <p:cNvPr id="11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308600"/>
            <a:ext cx="651316" cy="794281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308600"/>
            <a:ext cx="651316" cy="794281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308600"/>
            <a:ext cx="651316" cy="794281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308600"/>
            <a:ext cx="651316" cy="794281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308600"/>
            <a:ext cx="651316" cy="794281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308600"/>
            <a:ext cx="651316" cy="794281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3250545" y="4693735"/>
            <a:ext cx="2642909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We have 2 cakes each.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142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-0.10625 -0.284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04011 -0.2800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7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26424 -0.2800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12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-0.34843 -0.2858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-1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20261 -0.2777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9" y="-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1401 -0.2812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14" y="-1407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27" y="3085163"/>
            <a:ext cx="1942754" cy="14247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58" y="3135549"/>
            <a:ext cx="1942754" cy="14247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14" y="3135548"/>
            <a:ext cx="1942754" cy="14247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05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Mummy Bear has made some more cakes. Now I have 10 cakes to share. Can you help me share them? What do you notice?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64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250" y="1731760"/>
            <a:ext cx="1028799" cy="1593878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2003097" y="4646028"/>
            <a:ext cx="5137805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We have 3 cakes each. There is 1 cake left over.</a:t>
            </a:r>
          </a:p>
        </p:txBody>
      </p:sp>
      <p:pic>
        <p:nvPicPr>
          <p:cNvPr id="22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97" y="5279666"/>
            <a:ext cx="528769" cy="644835"/>
          </a:xfrm>
          <a:prstGeom prst="rect">
            <a:avLst/>
          </a:prstGeom>
        </p:spPr>
      </p:pic>
      <p:pic>
        <p:nvPicPr>
          <p:cNvPr id="23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549" y="5279666"/>
            <a:ext cx="528769" cy="644835"/>
          </a:xfrm>
          <a:prstGeom prst="rect">
            <a:avLst/>
          </a:prstGeom>
        </p:spPr>
      </p:pic>
      <p:pic>
        <p:nvPicPr>
          <p:cNvPr id="24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01" y="5279666"/>
            <a:ext cx="528769" cy="644835"/>
          </a:xfrm>
          <a:prstGeom prst="rect">
            <a:avLst/>
          </a:prstGeom>
        </p:spPr>
      </p:pic>
      <p:pic>
        <p:nvPicPr>
          <p:cNvPr id="25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453" y="5279666"/>
            <a:ext cx="528769" cy="644835"/>
          </a:xfrm>
          <a:prstGeom prst="rect">
            <a:avLst/>
          </a:prstGeom>
        </p:spPr>
      </p:pic>
      <p:pic>
        <p:nvPicPr>
          <p:cNvPr id="26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05" y="5279666"/>
            <a:ext cx="528769" cy="644835"/>
          </a:xfrm>
          <a:prstGeom prst="rect">
            <a:avLst/>
          </a:prstGeom>
        </p:spPr>
      </p:pic>
      <p:pic>
        <p:nvPicPr>
          <p:cNvPr id="27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357" y="5279666"/>
            <a:ext cx="528769" cy="644835"/>
          </a:xfrm>
          <a:prstGeom prst="rect">
            <a:avLst/>
          </a:prstGeom>
        </p:spPr>
      </p:pic>
      <p:pic>
        <p:nvPicPr>
          <p:cNvPr id="28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809" y="5279666"/>
            <a:ext cx="528769" cy="644835"/>
          </a:xfrm>
          <a:prstGeom prst="rect">
            <a:avLst/>
          </a:prstGeom>
        </p:spPr>
      </p:pic>
      <p:pic>
        <p:nvPicPr>
          <p:cNvPr id="29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261" y="5279666"/>
            <a:ext cx="528769" cy="644835"/>
          </a:xfrm>
          <a:prstGeom prst="rect">
            <a:avLst/>
          </a:prstGeom>
        </p:spPr>
      </p:pic>
      <p:pic>
        <p:nvPicPr>
          <p:cNvPr id="30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13" y="5279666"/>
            <a:ext cx="528769" cy="644835"/>
          </a:xfrm>
          <a:prstGeom prst="rect">
            <a:avLst/>
          </a:prstGeom>
        </p:spPr>
      </p:pic>
      <p:pic>
        <p:nvPicPr>
          <p:cNvPr id="31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65" y="5279666"/>
            <a:ext cx="528769" cy="64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78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8316 -0.2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7" y="-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1146 -0.2798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27847 -0.2798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24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1511 -0.2810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4" y="-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2327 -0.2733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" y="-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6649 -0.2773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16" y="-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45851 -0.2513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34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6528 -0.2442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1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0901 -0.2365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4" y="-11829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69" y="3437523"/>
            <a:ext cx="1473840" cy="108088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562" y="3437523"/>
            <a:ext cx="1473840" cy="108088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555" y="3437466"/>
            <a:ext cx="1473840" cy="108088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681" y="3437467"/>
            <a:ext cx="1473840" cy="108088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674" y="3437410"/>
            <a:ext cx="1473840" cy="10808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568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Some more guests have arrived! Click on the cakes to share them. What do you notice? Does each guest have the same number of cakes?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46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70" y="1731760"/>
            <a:ext cx="1028799" cy="1593878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2003097" y="4646028"/>
            <a:ext cx="5137805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cakes are not shared fairly.</a:t>
            </a:r>
          </a:p>
        </p:txBody>
      </p:sp>
      <p:pic>
        <p:nvPicPr>
          <p:cNvPr id="22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97" y="5279666"/>
            <a:ext cx="528769" cy="644835"/>
          </a:xfrm>
          <a:prstGeom prst="rect">
            <a:avLst/>
          </a:prstGeom>
        </p:spPr>
      </p:pic>
      <p:pic>
        <p:nvPicPr>
          <p:cNvPr id="23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549" y="5279666"/>
            <a:ext cx="528769" cy="644835"/>
          </a:xfrm>
          <a:prstGeom prst="rect">
            <a:avLst/>
          </a:prstGeom>
        </p:spPr>
      </p:pic>
      <p:pic>
        <p:nvPicPr>
          <p:cNvPr id="25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453" y="5279666"/>
            <a:ext cx="528769" cy="644835"/>
          </a:xfrm>
          <a:prstGeom prst="rect">
            <a:avLst/>
          </a:prstGeom>
        </p:spPr>
      </p:pic>
      <p:pic>
        <p:nvPicPr>
          <p:cNvPr id="26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05" y="5279666"/>
            <a:ext cx="528769" cy="644835"/>
          </a:xfrm>
          <a:prstGeom prst="rect">
            <a:avLst/>
          </a:prstGeom>
        </p:spPr>
      </p:pic>
      <p:pic>
        <p:nvPicPr>
          <p:cNvPr id="27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357" y="5279666"/>
            <a:ext cx="528769" cy="644835"/>
          </a:xfrm>
          <a:prstGeom prst="rect">
            <a:avLst/>
          </a:prstGeom>
        </p:spPr>
      </p:pic>
      <p:pic>
        <p:nvPicPr>
          <p:cNvPr id="28" name="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809" y="5279666"/>
            <a:ext cx="528769" cy="644835"/>
          </a:xfrm>
          <a:prstGeom prst="rect">
            <a:avLst/>
          </a:prstGeom>
        </p:spPr>
      </p:pic>
      <p:pic>
        <p:nvPicPr>
          <p:cNvPr id="29" name="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261" y="5279666"/>
            <a:ext cx="528769" cy="644835"/>
          </a:xfrm>
          <a:prstGeom prst="rect">
            <a:avLst/>
          </a:prstGeom>
        </p:spPr>
      </p:pic>
      <p:pic>
        <p:nvPicPr>
          <p:cNvPr id="30" name="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13" y="5279666"/>
            <a:ext cx="528769" cy="644835"/>
          </a:xfrm>
          <a:prstGeom prst="rect">
            <a:avLst/>
          </a:prstGeom>
        </p:spPr>
      </p:pic>
      <p:pic>
        <p:nvPicPr>
          <p:cNvPr id="31" name="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65" y="5279666"/>
            <a:ext cx="528769" cy="6448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782" y="1685592"/>
            <a:ext cx="841367" cy="1687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108" y="1714826"/>
            <a:ext cx="976581" cy="1657943"/>
          </a:xfrm>
          <a:prstGeom prst="rect">
            <a:avLst/>
          </a:prstGeom>
        </p:spPr>
      </p:pic>
      <p:pic>
        <p:nvPicPr>
          <p:cNvPr id="24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01" y="5279666"/>
            <a:ext cx="528769" cy="64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95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15573 -0.252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95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4636 -0.2539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02899 -0.2465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1" y="-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717 -0.2465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76" y="-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27239 -0.245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11" y="-1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43698 -0.245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58" y="-1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32795 -0.258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06" y="-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6528 -0.2935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28854 -0.2564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27" y="-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4026 -0.2141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-10718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69" y="3437523"/>
            <a:ext cx="1473840" cy="108088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562" y="3437523"/>
            <a:ext cx="1473840" cy="108088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555" y="3437466"/>
            <a:ext cx="1473840" cy="108088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681" y="3437467"/>
            <a:ext cx="1473840" cy="108088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674" y="3437410"/>
            <a:ext cx="1473840" cy="10808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568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Can you help share the cakes fairly. How many does each guest get? What is 10 shared between 5?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46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70" y="1731760"/>
            <a:ext cx="1028799" cy="1593878"/>
          </a:xfrm>
          <a:prstGeom prst="rect">
            <a:avLst/>
          </a:prstGeom>
        </p:spPr>
      </p:pic>
      <p:pic>
        <p:nvPicPr>
          <p:cNvPr id="22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97" y="5279666"/>
            <a:ext cx="528769" cy="644835"/>
          </a:xfrm>
          <a:prstGeom prst="rect">
            <a:avLst/>
          </a:prstGeom>
        </p:spPr>
      </p:pic>
      <p:pic>
        <p:nvPicPr>
          <p:cNvPr id="23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549" y="5279666"/>
            <a:ext cx="528769" cy="644835"/>
          </a:xfrm>
          <a:prstGeom prst="rect">
            <a:avLst/>
          </a:prstGeom>
        </p:spPr>
      </p:pic>
      <p:pic>
        <p:nvPicPr>
          <p:cNvPr id="25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453" y="5279666"/>
            <a:ext cx="528769" cy="644835"/>
          </a:xfrm>
          <a:prstGeom prst="rect">
            <a:avLst/>
          </a:prstGeom>
        </p:spPr>
      </p:pic>
      <p:pic>
        <p:nvPicPr>
          <p:cNvPr id="26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05" y="5279666"/>
            <a:ext cx="528769" cy="644835"/>
          </a:xfrm>
          <a:prstGeom prst="rect">
            <a:avLst/>
          </a:prstGeom>
        </p:spPr>
      </p:pic>
      <p:pic>
        <p:nvPicPr>
          <p:cNvPr id="27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357" y="5279666"/>
            <a:ext cx="528769" cy="644835"/>
          </a:xfrm>
          <a:prstGeom prst="rect">
            <a:avLst/>
          </a:prstGeom>
        </p:spPr>
      </p:pic>
      <p:pic>
        <p:nvPicPr>
          <p:cNvPr id="28" name="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809" y="5279666"/>
            <a:ext cx="528769" cy="644835"/>
          </a:xfrm>
          <a:prstGeom prst="rect">
            <a:avLst/>
          </a:prstGeom>
        </p:spPr>
      </p:pic>
      <p:pic>
        <p:nvPicPr>
          <p:cNvPr id="29" name="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261" y="5279666"/>
            <a:ext cx="528769" cy="644835"/>
          </a:xfrm>
          <a:prstGeom prst="rect">
            <a:avLst/>
          </a:prstGeom>
        </p:spPr>
      </p:pic>
      <p:pic>
        <p:nvPicPr>
          <p:cNvPr id="30" name="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13" y="5279666"/>
            <a:ext cx="528769" cy="644835"/>
          </a:xfrm>
          <a:prstGeom prst="rect">
            <a:avLst/>
          </a:prstGeom>
        </p:spPr>
      </p:pic>
      <p:pic>
        <p:nvPicPr>
          <p:cNvPr id="31" name="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65" y="5279666"/>
            <a:ext cx="528769" cy="6448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782" y="1685592"/>
            <a:ext cx="841367" cy="1687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108" y="1714826"/>
            <a:ext cx="976581" cy="1657943"/>
          </a:xfrm>
          <a:prstGeom prst="rect">
            <a:avLst/>
          </a:prstGeom>
        </p:spPr>
      </p:pic>
      <p:pic>
        <p:nvPicPr>
          <p:cNvPr id="24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01" y="5279666"/>
            <a:ext cx="528769" cy="644835"/>
          </a:xfrm>
          <a:prstGeom prst="rect">
            <a:avLst/>
          </a:prstGeom>
        </p:spPr>
      </p:pic>
      <p:sp>
        <p:nvSpPr>
          <p:cNvPr id="36" name="Rounded Rectangle 35"/>
          <p:cNvSpPr/>
          <p:nvPr/>
        </p:nvSpPr>
        <p:spPr>
          <a:xfrm>
            <a:off x="3250545" y="4693735"/>
            <a:ext cx="2642909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We have 2 cakes each.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160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15573 -0.252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95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4636 -0.2539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03993 -0.2539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7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5989 -0.2439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86" y="-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25816 -0.2476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99" y="-1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43698 -0.245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58" y="-1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32795 -0.258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06" y="-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6528 -0.2935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12829 -0.2513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24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02882 -0.2539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1" y="-12708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783" y="1535358"/>
            <a:ext cx="1784350" cy="441353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657600" y="1535358"/>
            <a:ext cx="4445000" cy="1631175"/>
          </a:xfrm>
          <a:prstGeom prst="wedgeRoundRectCallout">
            <a:avLst>
              <a:gd name="adj1" fmla="val -63262"/>
              <a:gd name="adj2" fmla="val -10161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Thank you for helping me share the cakes fairly.</a:t>
            </a:r>
            <a:endParaRPr lang="en-GB" sz="2000" dirty="0"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3" name="Oval 2">
            <a:hlinkClick r:id="rId3" action="ppaction://hlinksldjump"/>
          </p:cNvPr>
          <p:cNvSpPr/>
          <p:nvPr/>
        </p:nvSpPr>
        <p:spPr>
          <a:xfrm>
            <a:off x="6855883" y="2662766"/>
            <a:ext cx="1532467" cy="1532467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Play again!</a:t>
            </a:r>
            <a:endParaRPr lang="en-GB" sz="2400" b="1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End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451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130</TotalTime>
  <Words>323</Words>
  <Application>Microsoft Office PowerPoint</Application>
  <PresentationFormat>On-screen Show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Calibri</vt:lpstr>
      <vt:lpstr>Arial</vt:lpstr>
      <vt:lpstr>Office Theme</vt:lpstr>
      <vt:lpstr>PowerPoint Presentation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Mrs Geere</cp:lastModifiedBy>
  <cp:revision>19</cp:revision>
  <dcterms:created xsi:type="dcterms:W3CDTF">2019-11-11T15:31:02Z</dcterms:created>
  <dcterms:modified xsi:type="dcterms:W3CDTF">2020-07-13T10:56:13Z</dcterms:modified>
</cp:coreProperties>
</file>