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2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3910F09-67BA-4E0A-ADBB-CBEDE7A5962D}"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714645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910F09-67BA-4E0A-ADBB-CBEDE7A5962D}"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2320866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3910F09-67BA-4E0A-ADBB-CBEDE7A5962D}"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2171635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3910F09-67BA-4E0A-ADBB-CBEDE7A5962D}"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1147505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3910F09-67BA-4E0A-ADBB-CBEDE7A5962D}" type="datetimeFigureOut">
              <a:rPr lang="en-GB" smtClean="0"/>
              <a:t>05/03/2021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414762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3910F09-67BA-4E0A-ADBB-CBEDE7A5962D}" type="datetimeFigureOut">
              <a:rPr lang="en-GB" smtClean="0"/>
              <a:t>05/03/2021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870075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910F09-67BA-4E0A-ADBB-CBEDE7A5962D}" type="datetimeFigureOut">
              <a:rPr lang="en-GB" smtClean="0"/>
              <a:t>05/03/2021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445734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3910F09-67BA-4E0A-ADBB-CBEDE7A5962D}"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1039469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3910F09-67BA-4E0A-ADBB-CBEDE7A5962D}"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535330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910F09-67BA-4E0A-ADBB-CBEDE7A5962D}"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651197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3910F09-67BA-4E0A-ADBB-CBEDE7A5962D}"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356534-0B29-49DF-A05B-C164061AA435}" type="slidenum">
              <a:rPr lang="en-GB" smtClean="0"/>
              <a:t>‹#›</a:t>
            </a:fld>
            <a:endParaRPr lang="en-GB"/>
          </a:p>
        </p:txBody>
      </p:sp>
    </p:spTree>
    <p:extLst>
      <p:ext uri="{BB962C8B-B14F-4D97-AF65-F5344CB8AC3E}">
        <p14:creationId xmlns:p14="http://schemas.microsoft.com/office/powerpoint/2010/main" val="3473965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10F09-67BA-4E0A-ADBB-CBEDE7A5962D}" type="datetimeFigureOut">
              <a:rPr lang="en-GB" smtClean="0"/>
              <a:t>05/03/2021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356534-0B29-49DF-A05B-C164061AA435}" type="slidenum">
              <a:rPr lang="en-GB" smtClean="0"/>
              <a:t>‹#›</a:t>
            </a:fld>
            <a:endParaRPr lang="en-GB"/>
          </a:p>
        </p:txBody>
      </p:sp>
    </p:spTree>
    <p:extLst>
      <p:ext uri="{BB962C8B-B14F-4D97-AF65-F5344CB8AC3E}">
        <p14:creationId xmlns:p14="http://schemas.microsoft.com/office/powerpoint/2010/main" val="1564803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32709" y="2447108"/>
            <a:ext cx="9144000" cy="1088980"/>
          </a:xfrm>
        </p:spPr>
        <p:txBody>
          <a:bodyPr/>
          <a:lstStyle/>
          <a:p>
            <a:r>
              <a:rPr lang="en-GB" u="sng" dirty="0" smtClean="0"/>
              <a:t>Why Bats Sleep in the Day</a:t>
            </a:r>
            <a:endParaRPr lang="en-GB" u="sng" dirty="0"/>
          </a:p>
        </p:txBody>
      </p:sp>
      <p:pic>
        <p:nvPicPr>
          <p:cNvPr id="3" name="Picture 2"/>
          <p:cNvPicPr>
            <a:picLocks noChangeAspect="1"/>
          </p:cNvPicPr>
          <p:nvPr/>
        </p:nvPicPr>
        <p:blipFill>
          <a:blip r:embed="rId2"/>
          <a:stretch>
            <a:fillRect/>
          </a:stretch>
        </p:blipFill>
        <p:spPr>
          <a:xfrm>
            <a:off x="4505325" y="4110037"/>
            <a:ext cx="3581400" cy="1914525"/>
          </a:xfrm>
          <a:prstGeom prst="rect">
            <a:avLst/>
          </a:prstGeom>
        </p:spPr>
      </p:pic>
      <p:pic>
        <p:nvPicPr>
          <p:cNvPr id="5" name="Picture 4"/>
          <p:cNvPicPr>
            <a:picLocks noChangeAspect="1"/>
          </p:cNvPicPr>
          <p:nvPr/>
        </p:nvPicPr>
        <p:blipFill>
          <a:blip r:embed="rId3"/>
          <a:stretch>
            <a:fillRect/>
          </a:stretch>
        </p:blipFill>
        <p:spPr>
          <a:xfrm>
            <a:off x="10661848" y="0"/>
            <a:ext cx="1530152" cy="1285875"/>
          </a:xfrm>
          <a:prstGeom prst="rect">
            <a:avLst/>
          </a:prstGeom>
        </p:spPr>
      </p:pic>
    </p:spTree>
    <p:extLst>
      <p:ext uri="{BB962C8B-B14F-4D97-AF65-F5344CB8AC3E}">
        <p14:creationId xmlns:p14="http://schemas.microsoft.com/office/powerpoint/2010/main" val="4108700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2412" y="444137"/>
            <a:ext cx="9144000" cy="1088980"/>
          </a:xfrm>
        </p:spPr>
        <p:txBody>
          <a:bodyPr>
            <a:normAutofit/>
          </a:bodyPr>
          <a:lstStyle/>
          <a:p>
            <a:r>
              <a:rPr lang="en-GB" sz="4400" u="sng" dirty="0" smtClean="0"/>
              <a:t>Why Bats Sleep in the Day</a:t>
            </a:r>
            <a:endParaRPr lang="en-GB" sz="4400" u="sng" dirty="0"/>
          </a:p>
        </p:txBody>
      </p:sp>
      <p:sp>
        <p:nvSpPr>
          <p:cNvPr id="3" name="Subtitle 2"/>
          <p:cNvSpPr>
            <a:spLocks noGrp="1"/>
          </p:cNvSpPr>
          <p:nvPr>
            <p:ph type="subTitle" idx="1"/>
          </p:nvPr>
        </p:nvSpPr>
        <p:spPr>
          <a:xfrm>
            <a:off x="1332412" y="2043204"/>
            <a:ext cx="9144000" cy="1655762"/>
          </a:xfrm>
        </p:spPr>
        <p:txBody>
          <a:bodyPr>
            <a:normAutofit lnSpcReduction="10000"/>
          </a:bodyPr>
          <a:lstStyle/>
          <a:p>
            <a:pPr algn="l"/>
            <a:r>
              <a:rPr lang="en-GB" dirty="0" smtClean="0"/>
              <a:t>Have you ever watched the bats flitting through the darkness at dusk? Have you ever wondered why bats only come out at night? Well, once upon a time the sun shone all day like a golden coin and the moon shone all night like a silver discus. My, the moon was so bright that no one could ever get any sleep!</a:t>
            </a:r>
            <a:endParaRPr lang="en-GB" dirty="0"/>
          </a:p>
        </p:txBody>
      </p:sp>
      <p:sp>
        <p:nvSpPr>
          <p:cNvPr id="4" name="Subtitle 2"/>
          <p:cNvSpPr txBox="1">
            <a:spLocks/>
          </p:cNvSpPr>
          <p:nvPr/>
        </p:nvSpPr>
        <p:spPr>
          <a:xfrm>
            <a:off x="1332412" y="4209053"/>
            <a:ext cx="9144000" cy="165576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smtClean="0"/>
              <a:t>So, God gave Bat a wicker basket tied up so tight that whatever was inside could not escape. Bat wondered what he was carrying but dared not even a peep. God </a:t>
            </a:r>
            <a:r>
              <a:rPr lang="en-GB" dirty="0" smtClean="0"/>
              <a:t>said, “</a:t>
            </a:r>
            <a:r>
              <a:rPr lang="en-GB" dirty="0" smtClean="0"/>
              <a:t>Bat </a:t>
            </a:r>
            <a:r>
              <a:rPr lang="en-GB" dirty="0" smtClean="0"/>
              <a:t>to fly to the moon</a:t>
            </a:r>
            <a:r>
              <a:rPr lang="en-GB" dirty="0" smtClean="0"/>
              <a:t>.” </a:t>
            </a:r>
            <a:r>
              <a:rPr lang="en-GB" dirty="0" smtClean="0"/>
              <a:t>So, he flew and he flew and he flew but the journey was long. In the end, poor Bat had to stop and rest, hanging upside down with his wings folded like an old umbrella. </a:t>
            </a:r>
            <a:endParaRPr lang="en-GB" dirty="0"/>
          </a:p>
        </p:txBody>
      </p:sp>
      <p:pic>
        <p:nvPicPr>
          <p:cNvPr id="5" name="Picture 4"/>
          <p:cNvPicPr>
            <a:picLocks noChangeAspect="1"/>
          </p:cNvPicPr>
          <p:nvPr/>
        </p:nvPicPr>
        <p:blipFill>
          <a:blip r:embed="rId2"/>
          <a:stretch>
            <a:fillRect/>
          </a:stretch>
        </p:blipFill>
        <p:spPr>
          <a:xfrm>
            <a:off x="10661848" y="0"/>
            <a:ext cx="1530152" cy="1285875"/>
          </a:xfrm>
          <a:prstGeom prst="rect">
            <a:avLst/>
          </a:prstGeom>
        </p:spPr>
      </p:pic>
    </p:spTree>
    <p:extLst>
      <p:ext uri="{BB962C8B-B14F-4D97-AF65-F5344CB8AC3E}">
        <p14:creationId xmlns:p14="http://schemas.microsoft.com/office/powerpoint/2010/main" val="97257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32412" y="1285558"/>
            <a:ext cx="9144000" cy="1655762"/>
          </a:xfrm>
        </p:spPr>
        <p:txBody>
          <a:bodyPr>
            <a:noAutofit/>
          </a:bodyPr>
          <a:lstStyle/>
          <a:p>
            <a:pPr algn="l"/>
            <a:r>
              <a:rPr lang="en-GB" dirty="0" smtClean="0"/>
              <a:t>While Bat slept, some of the other creatures became curious and opened the basket. Out leapt darkness! One moment, it was quite bright and the next second it was darker than the heart of a mountain. It was darker than the inside of a stone. It was darker than the bottom of the ocean because God had trapped night in the wicker basket and now it was let loose.</a:t>
            </a:r>
            <a:endParaRPr lang="en-GB" dirty="0"/>
          </a:p>
        </p:txBody>
      </p:sp>
      <p:sp>
        <p:nvSpPr>
          <p:cNvPr id="4" name="Subtitle 2"/>
          <p:cNvSpPr txBox="1">
            <a:spLocks/>
          </p:cNvSpPr>
          <p:nvPr/>
        </p:nvSpPr>
        <p:spPr>
          <a:xfrm>
            <a:off x="1332412" y="3738790"/>
            <a:ext cx="9144000" cy="16557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smtClean="0"/>
              <a:t>Of course, everyone was grateful for the silvery light of the moon. And poor old Bat still has to sleep al day because he is so busy at night frantically fluttering about trying to catch the darkness to take it to the moon. I’m afraid he’ll never manage to capture so many shadows. Surely they will outwit him every time?</a:t>
            </a:r>
            <a:endParaRPr lang="en-GB" dirty="0"/>
          </a:p>
        </p:txBody>
      </p:sp>
      <p:pic>
        <p:nvPicPr>
          <p:cNvPr id="5" name="Picture 4"/>
          <p:cNvPicPr>
            <a:picLocks noChangeAspect="1"/>
          </p:cNvPicPr>
          <p:nvPr/>
        </p:nvPicPr>
        <p:blipFill>
          <a:blip r:embed="rId2"/>
          <a:stretch>
            <a:fillRect/>
          </a:stretch>
        </p:blipFill>
        <p:spPr>
          <a:xfrm>
            <a:off x="10661848" y="0"/>
            <a:ext cx="1530152" cy="1285875"/>
          </a:xfrm>
          <a:prstGeom prst="rect">
            <a:avLst/>
          </a:prstGeom>
        </p:spPr>
      </p:pic>
    </p:spTree>
    <p:extLst>
      <p:ext uri="{BB962C8B-B14F-4D97-AF65-F5344CB8AC3E}">
        <p14:creationId xmlns:p14="http://schemas.microsoft.com/office/powerpoint/2010/main" val="42809144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304</Words>
  <Application>Microsoft Office PowerPoint</Application>
  <PresentationFormat>Widescreen</PresentationFormat>
  <Paragraphs>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Why Bats Sleep in the Day</vt:lpstr>
      <vt:lpstr>Why Bats Sleep in the Day</vt:lpstr>
      <vt:lpstr>PowerPoint Presentation</vt:lpstr>
    </vt:vector>
  </TitlesOfParts>
  <Company>St Margaret's-at-Cliffe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Bats Sleep in the Day</dc:title>
  <dc:creator>Mrs Geere</dc:creator>
  <cp:lastModifiedBy>Mrs Geere</cp:lastModifiedBy>
  <cp:revision>7</cp:revision>
  <dcterms:created xsi:type="dcterms:W3CDTF">2021-03-02T09:21:11Z</dcterms:created>
  <dcterms:modified xsi:type="dcterms:W3CDTF">2021-03-05T10:29:22Z</dcterms:modified>
</cp:coreProperties>
</file>